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32"/>
  </p:notesMasterIdLst>
  <p:handoutMasterIdLst>
    <p:handoutMasterId r:id="rId33"/>
  </p:handoutMasterIdLst>
  <p:sldIdLst>
    <p:sldId id="3140" r:id="rId6"/>
    <p:sldId id="3191" r:id="rId7"/>
    <p:sldId id="3205" r:id="rId8"/>
    <p:sldId id="3206" r:id="rId9"/>
    <p:sldId id="3256" r:id="rId10"/>
    <p:sldId id="3209" r:id="rId11"/>
    <p:sldId id="3261" r:id="rId12"/>
    <p:sldId id="3251" r:id="rId13"/>
    <p:sldId id="3210" r:id="rId14"/>
    <p:sldId id="3211" r:id="rId15"/>
    <p:sldId id="3212" r:id="rId16"/>
    <p:sldId id="3213" r:id="rId17"/>
    <p:sldId id="3214" r:id="rId18"/>
    <p:sldId id="3215" r:id="rId19"/>
    <p:sldId id="3259" r:id="rId20"/>
    <p:sldId id="3216" r:id="rId21"/>
    <p:sldId id="3217" r:id="rId22"/>
    <p:sldId id="3218" r:id="rId23"/>
    <p:sldId id="3219" r:id="rId24"/>
    <p:sldId id="3220" r:id="rId25"/>
    <p:sldId id="3221" r:id="rId26"/>
    <p:sldId id="3254" r:id="rId27"/>
    <p:sldId id="3222" r:id="rId28"/>
    <p:sldId id="3255" r:id="rId29"/>
    <p:sldId id="3260" r:id="rId30"/>
    <p:sldId id="3204" r:id="rId31"/>
  </p:sldIdLst>
  <p:sldSz cx="24377650" cy="13716000"/>
  <p:notesSz cx="6858000" cy="9144000"/>
  <p:defaultTextStyle>
    <a:defPPr>
      <a:defRPr lang="en-US"/>
    </a:defPPr>
    <a:lvl1pPr marL="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21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434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2651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6868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086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2" orient="horz" pos="4320" userDrawn="1">
          <p15:clr>
            <a:srgbClr val="A4A3A4"/>
          </p15:clr>
        </p15:guide>
        <p15:guide id="35" pos="14446" userDrawn="1">
          <p15:clr>
            <a:srgbClr val="A4A3A4"/>
          </p15:clr>
        </p15:guide>
        <p15:guide id="49" pos="910" userDrawn="1">
          <p15:clr>
            <a:srgbClr val="A4A3A4"/>
          </p15:clr>
        </p15:guide>
        <p15:guide id="52" pos="7678" userDrawn="1">
          <p15:clr>
            <a:srgbClr val="A4A3A4"/>
          </p15:clr>
        </p15:guide>
        <p15:guide id="53" orient="horz" pos="1512" userDrawn="1">
          <p15:clr>
            <a:srgbClr val="A4A3A4"/>
          </p15:clr>
        </p15:guide>
        <p15:guide id="54" orient="horz" pos="7200" userDrawn="1">
          <p15:clr>
            <a:srgbClr val="A4A3A4"/>
          </p15:clr>
        </p15:guide>
        <p15:guide id="55" orient="horz" pos="5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mon Cadenbach" initials="TC" lastIdx="0" clrIdx="0">
    <p:extLst>
      <p:ext uri="{19B8F6BF-5375-455C-9EA6-DF929625EA0E}">
        <p15:presenceInfo xmlns:p15="http://schemas.microsoft.com/office/powerpoint/2012/main" userId="c85cbbf8-04be-4aaf-905a-6c50cbc90af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100"/>
    <a:srgbClr val="000000"/>
    <a:srgbClr val="111210"/>
    <a:srgbClr val="D91622"/>
    <a:srgbClr val="9B2335"/>
    <a:srgbClr val="445469"/>
    <a:srgbClr val="EC671A"/>
    <a:srgbClr val="29BBDF"/>
    <a:srgbClr val="D6D6D6"/>
    <a:srgbClr val="323B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E41BC6-2991-B5AB-D4C4-ADDE89B127F1}" v="70" dt="2026-09-28T12:58:47.516"/>
  </p1510:revLst>
</p1510:revInfo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48" autoAdjust="0"/>
    <p:restoredTop sz="96096" autoAdjust="0"/>
  </p:normalViewPr>
  <p:slideViewPr>
    <p:cSldViewPr snapToGrid="0" snapToObjects="1">
      <p:cViewPr varScale="1">
        <p:scale>
          <a:sx n="54" d="100"/>
          <a:sy n="54" d="100"/>
        </p:scale>
        <p:origin x="1002" y="102"/>
      </p:cViewPr>
      <p:guideLst>
        <p:guide orient="horz" pos="4320"/>
        <p:guide pos="14446"/>
        <p:guide pos="910"/>
        <p:guide pos="7678"/>
        <p:guide orient="horz" pos="1512"/>
        <p:guide orient="horz" pos="7200"/>
        <p:guide orient="horz" pos="5160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napToObjects="1" showGuides="1">
      <p:cViewPr varScale="1">
        <p:scale>
          <a:sx n="162" d="100"/>
          <a:sy n="162" d="100"/>
        </p:scale>
        <p:origin x="66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microsoft.com/office/2015/10/relationships/revisionInfo" Target="revisionInfo.xml"/><Relationship Id="rId21" Type="http://schemas.openxmlformats.org/officeDocument/2006/relationships/slide" Target="slides/slide16.xml"/><Relationship Id="rId34" Type="http://schemas.openxmlformats.org/officeDocument/2006/relationships/commentAuthors" Target="comment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35105A58-227E-E448-9D7D-8A7D79861C5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E115ECB-BBA6-E041-A09C-587C9CF614F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A7630F-A91A-D74F-8CE1-CE5B21B9F8B8}" type="datetimeFigureOut">
              <a:rPr lang="de-DE" smtClean="0"/>
              <a:t>08.10.2026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3CED0C7-E050-A148-8B29-2FCFE30F8B5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94F3B85-9694-114E-A97B-DD887C600C9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FE8F17-EDC3-8B4B-ADBB-F8E65781EBEC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9430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8-19T15:32:18.765"/>
    </inkml:context>
    <inkml:brush xml:id="br0">
      <inkml:brushProperty name="width" value="0.06" units="cm"/>
      <inkml:brushProperty name="height" value="0.06" units="cm"/>
    </inkml:brush>
  </inkml:definitions>
  <inkml:trace contextRef="#ctx0" brushRef="#br0">8 0 7809,'0'35'179,"0"1"0,-8-17-289,8-7 0,8-8 0,28-4 110,-1 0 0,0 16 0,0 3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8-19T15:32:18.765"/>
    </inkml:context>
    <inkml:brush xml:id="br0">
      <inkml:brushProperty name="width" value="0.06" units="cm"/>
      <inkml:brushProperty name="height" value="0.06" units="cm"/>
    </inkml:brush>
  </inkml:definitions>
  <inkml:trace contextRef="#ctx0" brushRef="#br0">8 0 7809,'0'35'179,"0"1"0,-8-17-289,8-7 0,8-8 0,28-4 110,-1 0 0,0 16 0,0 3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8-19T15:32:18.765"/>
    </inkml:context>
    <inkml:brush xml:id="br0">
      <inkml:brushProperty name="width" value="0.06" units="cm"/>
      <inkml:brushProperty name="height" value="0.06" units="cm"/>
    </inkml:brush>
  </inkml:definitions>
  <inkml:trace contextRef="#ctx0" brushRef="#br0">8 0 7809,'0'35'179,"0"1"0,-8-17-289,8-7 0,8-8 0,28-4 110,-1 0 0,0 16 0,0 3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ontserrat Light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ontserrat Light" charset="0"/>
              </a:defRPr>
            </a:lvl1pPr>
          </a:lstStyle>
          <a:p>
            <a:fld id="{EFC10EE1-B198-C942-8235-326C972CBB30}" type="datetimeFigureOut">
              <a:rPr lang="en-US" smtClean="0"/>
              <a:pPr/>
              <a:t>10/8/2026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ontserrat Light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ontserrat Light" charset="0"/>
              </a:defRPr>
            </a:lvl1pPr>
          </a:lstStyle>
          <a:p>
            <a:fld id="{006BE02D-20C0-F840-AFAC-BEA99C74FDC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289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1pPr>
    <a:lvl2pPr marL="914217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2pPr>
    <a:lvl3pPr marL="1828434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3pPr>
    <a:lvl4pPr marL="2742651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4pPr>
    <a:lvl5pPr marL="3656868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emf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VW Cover - Einzeilig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382FB687-D9D3-8048-B7D2-D65F56306B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6"/>
            <a:ext cx="24377650" cy="13712428"/>
          </a:xfrm>
          <a:prstGeom prst="rect">
            <a:avLst/>
          </a:prstGeom>
        </p:spPr>
      </p:pic>
      <p:sp>
        <p:nvSpPr>
          <p:cNvPr id="5" name="Titel 4">
            <a:extLst>
              <a:ext uri="{FF2B5EF4-FFF2-40B4-BE49-F238E27FC236}">
                <a16:creationId xmlns:a16="http://schemas.microsoft.com/office/drawing/2014/main" id="{03F15E1E-876F-EB46-A361-7271D41ED7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699670" y="4495800"/>
            <a:ext cx="9944101" cy="1826895"/>
          </a:xfrm>
        </p:spPr>
        <p:txBody>
          <a:bodyPr anchor="b" anchorCtr="0">
            <a:noAutofit/>
          </a:bodyPr>
          <a:lstStyle>
            <a:lvl1pPr>
              <a:defRPr sz="800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EINZEILIG</a:t>
            </a: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9F31ADD8-3548-A44C-86D8-71E1D1C5381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700125" y="6322695"/>
            <a:ext cx="9944100" cy="1388745"/>
          </a:xfrm>
        </p:spPr>
        <p:txBody>
          <a:bodyPr>
            <a:noAutofit/>
          </a:bodyPr>
          <a:lstStyle>
            <a:lvl1pPr marL="0" indent="0" algn="l" defTabSz="1087636" rtl="0" eaLnBrk="1" latinLnBrk="0" hangingPunct="1">
              <a:lnSpc>
                <a:spcPts val="4299"/>
              </a:lnSpc>
              <a:spcBef>
                <a:spcPct val="20000"/>
              </a:spcBef>
              <a:buFont typeface="Arial"/>
              <a:buNone/>
              <a:defRPr lang="de-DE" sz="2800" kern="1200" dirty="0" smtClean="0">
                <a:solidFill>
                  <a:schemeClr val="bg1"/>
                </a:solidFill>
                <a:latin typeface="Segoe UI" panose="020B0502040204020203" pitchFamily="34" charset="0"/>
                <a:ea typeface="Lato Regular" charset="0"/>
                <a:cs typeface="Segoe UI" panose="020B0502040204020203" pitchFamily="34" charset="0"/>
              </a:defRPr>
            </a:lvl1pPr>
          </a:lstStyle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consetetur</a:t>
            </a:r>
            <a:r>
              <a:rPr lang="de-DE" dirty="0"/>
              <a:t> </a:t>
            </a:r>
            <a:r>
              <a:rPr lang="de-DE" dirty="0" err="1"/>
              <a:t>sadipscing</a:t>
            </a:r>
            <a:r>
              <a:rPr lang="de-DE" dirty="0"/>
              <a:t> </a:t>
            </a:r>
            <a:r>
              <a:rPr lang="de-DE" dirty="0" err="1"/>
              <a:t>elitr</a:t>
            </a:r>
            <a:r>
              <a:rPr lang="de-DE" dirty="0"/>
              <a:t>, </a:t>
            </a:r>
            <a:r>
              <a:rPr lang="de-DE" dirty="0" err="1"/>
              <a:t>sed</a:t>
            </a:r>
            <a:r>
              <a:rPr lang="de-DE" dirty="0"/>
              <a:t> </a:t>
            </a:r>
            <a:r>
              <a:rPr lang="de-DE" dirty="0" err="1"/>
              <a:t>diam</a:t>
            </a:r>
            <a:r>
              <a:rPr lang="de-DE" dirty="0"/>
              <a:t> </a:t>
            </a:r>
            <a:r>
              <a:rPr lang="de-DE" dirty="0" err="1"/>
              <a:t>nonumy</a:t>
            </a:r>
            <a:r>
              <a:rPr lang="de-DE" dirty="0"/>
              <a:t> </a:t>
            </a:r>
            <a:r>
              <a:rPr lang="de-DE" dirty="0" err="1"/>
              <a:t>eirmod</a:t>
            </a:r>
            <a:r>
              <a:rPr lang="de-DE" dirty="0"/>
              <a:t> </a:t>
            </a:r>
            <a:r>
              <a:rPr lang="de-DE" dirty="0" err="1"/>
              <a:t>tempor</a:t>
            </a:r>
            <a:r>
              <a:rPr lang="de-DE" dirty="0"/>
              <a:t> </a:t>
            </a:r>
            <a:r>
              <a:rPr lang="de-DE" dirty="0" err="1"/>
              <a:t>invidunt</a:t>
            </a:r>
            <a:r>
              <a:rPr lang="de-DE" dirty="0"/>
              <a:t> </a:t>
            </a:r>
            <a:r>
              <a:rPr lang="de-DE" dirty="0" err="1"/>
              <a:t>ut</a:t>
            </a:r>
            <a:r>
              <a:rPr lang="de-DE" dirty="0"/>
              <a:t> </a:t>
            </a:r>
            <a:r>
              <a:rPr lang="de-DE" dirty="0" err="1"/>
              <a:t>labore</a:t>
            </a:r>
            <a:endParaRPr lang="de-DE" dirty="0"/>
          </a:p>
        </p:txBody>
      </p:sp>
      <p:sp>
        <p:nvSpPr>
          <p:cNvPr id="16" name="Datumsplatzhalter 15">
            <a:extLst>
              <a:ext uri="{FF2B5EF4-FFF2-40B4-BE49-F238E27FC236}">
                <a16:creationId xmlns:a16="http://schemas.microsoft.com/office/drawing/2014/main" id="{8B5D5778-7869-1243-B2DC-B1EDE25AAE89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22598743" y="13182600"/>
            <a:ext cx="1624528" cy="533400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AB8315AB-A382-324F-98C8-FD70987EDDC4}" type="datetime1">
              <a:rPr lang="de-DE" smtClean="0"/>
              <a:pPr/>
              <a:t>08.10.2026</a:t>
            </a:fld>
            <a:endParaRPr lang="de-DE" dirty="0"/>
          </a:p>
        </p:txBody>
      </p:sp>
      <p:sp>
        <p:nvSpPr>
          <p:cNvPr id="17" name="Fußzeilenplatzhalter 16">
            <a:extLst>
              <a:ext uri="{FF2B5EF4-FFF2-40B4-BE49-F238E27FC236}">
                <a16:creationId xmlns:a16="http://schemas.microsoft.com/office/drawing/2014/main" id="{5D907288-5E4E-0748-AD38-DCD8294BE72E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13699670" y="7766685"/>
            <a:ext cx="9944101" cy="533400"/>
          </a:xfrm>
        </p:spPr>
        <p:txBody>
          <a:bodyPr/>
          <a:lstStyle>
            <a:lvl1pPr algn="l">
              <a:defRPr sz="2000" b="1" i="1">
                <a:solidFill>
                  <a:schemeClr val="bg1"/>
                </a:solidFill>
              </a:defRPr>
            </a:lvl1pPr>
          </a:lstStyle>
          <a:p>
            <a:r>
              <a:rPr lang="de-DE"/>
              <a:t>Referent:  Max Mustermann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23746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VW Cover - Zweizeilig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382FB687-D9D3-8048-B7D2-D65F56306B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6"/>
            <a:ext cx="24377650" cy="13712428"/>
          </a:xfrm>
          <a:prstGeom prst="rect">
            <a:avLst/>
          </a:prstGeom>
        </p:spPr>
      </p:pic>
      <p:sp>
        <p:nvSpPr>
          <p:cNvPr id="5" name="Titel 4">
            <a:extLst>
              <a:ext uri="{FF2B5EF4-FFF2-40B4-BE49-F238E27FC236}">
                <a16:creationId xmlns:a16="http://schemas.microsoft.com/office/drawing/2014/main" id="{03F15E1E-876F-EB46-A361-7271D41ED7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699670" y="4126171"/>
            <a:ext cx="9944101" cy="2680335"/>
          </a:xfrm>
        </p:spPr>
        <p:txBody>
          <a:bodyPr anchor="b" anchorCtr="0">
            <a:noAutofit/>
          </a:bodyPr>
          <a:lstStyle>
            <a:lvl1pPr>
              <a:defRPr sz="800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ZWEIZEILIG</a:t>
            </a:r>
            <a:br>
              <a:rPr lang="de-DE" dirty="0"/>
            </a:br>
            <a:r>
              <a:rPr lang="de-DE" dirty="0"/>
              <a:t>ZWEIZEILIG</a:t>
            </a: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9F31ADD8-3548-A44C-86D8-71E1D1C5381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700125" y="6806506"/>
            <a:ext cx="9944100" cy="1388745"/>
          </a:xfrm>
        </p:spPr>
        <p:txBody>
          <a:bodyPr>
            <a:noAutofit/>
          </a:bodyPr>
          <a:lstStyle>
            <a:lvl1pPr marL="0" indent="0" algn="l" defTabSz="1087636" rtl="0" eaLnBrk="1" latinLnBrk="0" hangingPunct="1">
              <a:lnSpc>
                <a:spcPts val="4299"/>
              </a:lnSpc>
              <a:spcBef>
                <a:spcPct val="20000"/>
              </a:spcBef>
              <a:buFont typeface="Arial"/>
              <a:buNone/>
              <a:defRPr lang="de-DE" sz="2800" kern="1200" dirty="0" smtClean="0">
                <a:solidFill>
                  <a:schemeClr val="bg1"/>
                </a:solidFill>
                <a:latin typeface="Segoe UI" panose="020B0502040204020203" pitchFamily="34" charset="0"/>
                <a:ea typeface="Lato Regular" charset="0"/>
                <a:cs typeface="Segoe UI" panose="020B0502040204020203" pitchFamily="34" charset="0"/>
              </a:defRPr>
            </a:lvl1pPr>
          </a:lstStyle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consetetur</a:t>
            </a:r>
            <a:r>
              <a:rPr lang="de-DE" dirty="0"/>
              <a:t> </a:t>
            </a:r>
            <a:r>
              <a:rPr lang="de-DE" dirty="0" err="1"/>
              <a:t>sadipscing</a:t>
            </a:r>
            <a:r>
              <a:rPr lang="de-DE" dirty="0"/>
              <a:t> </a:t>
            </a:r>
            <a:r>
              <a:rPr lang="de-DE" dirty="0" err="1"/>
              <a:t>elitr</a:t>
            </a:r>
            <a:r>
              <a:rPr lang="de-DE" dirty="0"/>
              <a:t>, </a:t>
            </a:r>
            <a:r>
              <a:rPr lang="de-DE" dirty="0" err="1"/>
              <a:t>sed</a:t>
            </a:r>
            <a:r>
              <a:rPr lang="de-DE" dirty="0"/>
              <a:t> </a:t>
            </a:r>
            <a:r>
              <a:rPr lang="de-DE" dirty="0" err="1"/>
              <a:t>diam</a:t>
            </a:r>
            <a:r>
              <a:rPr lang="de-DE" dirty="0"/>
              <a:t> </a:t>
            </a:r>
            <a:r>
              <a:rPr lang="de-DE" dirty="0" err="1"/>
              <a:t>nonumy</a:t>
            </a:r>
            <a:r>
              <a:rPr lang="de-DE" dirty="0"/>
              <a:t> </a:t>
            </a:r>
            <a:r>
              <a:rPr lang="de-DE" dirty="0" err="1"/>
              <a:t>eirmod</a:t>
            </a:r>
            <a:r>
              <a:rPr lang="de-DE" dirty="0"/>
              <a:t> </a:t>
            </a:r>
            <a:r>
              <a:rPr lang="de-DE" dirty="0" err="1"/>
              <a:t>tempor</a:t>
            </a:r>
            <a:r>
              <a:rPr lang="de-DE" dirty="0"/>
              <a:t> </a:t>
            </a:r>
            <a:r>
              <a:rPr lang="de-DE" dirty="0" err="1"/>
              <a:t>invidunt</a:t>
            </a:r>
            <a:r>
              <a:rPr lang="de-DE" dirty="0"/>
              <a:t> </a:t>
            </a:r>
            <a:r>
              <a:rPr lang="de-DE" dirty="0" err="1"/>
              <a:t>ut</a:t>
            </a:r>
            <a:r>
              <a:rPr lang="de-DE" dirty="0"/>
              <a:t> </a:t>
            </a:r>
            <a:r>
              <a:rPr lang="de-DE" dirty="0" err="1"/>
              <a:t>labore</a:t>
            </a:r>
            <a:endParaRPr lang="de-DE" dirty="0"/>
          </a:p>
        </p:txBody>
      </p:sp>
      <p:sp>
        <p:nvSpPr>
          <p:cNvPr id="17" name="Fußzeilenplatzhalter 16">
            <a:extLst>
              <a:ext uri="{FF2B5EF4-FFF2-40B4-BE49-F238E27FC236}">
                <a16:creationId xmlns:a16="http://schemas.microsoft.com/office/drawing/2014/main" id="{5D907288-5E4E-0748-AD38-DCD8294BE72E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13699670" y="8250496"/>
            <a:ext cx="9944101" cy="533400"/>
          </a:xfrm>
        </p:spPr>
        <p:txBody>
          <a:bodyPr/>
          <a:lstStyle>
            <a:lvl1pPr algn="l">
              <a:defRPr sz="2000" b="1" i="1">
                <a:solidFill>
                  <a:schemeClr val="bg1"/>
                </a:solidFill>
              </a:defRPr>
            </a:lvl1pPr>
          </a:lstStyle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8" name="Datumsplatzhalter 15">
            <a:extLst>
              <a:ext uri="{FF2B5EF4-FFF2-40B4-BE49-F238E27FC236}">
                <a16:creationId xmlns:a16="http://schemas.microsoft.com/office/drawing/2014/main" id="{09EA991B-F748-B549-9448-B522DC48CEB6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22598743" y="13182600"/>
            <a:ext cx="1624528" cy="533400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AB8315AB-A382-324F-98C8-FD70987EDDC4}" type="datetime1">
              <a:rPr lang="de-DE" smtClean="0"/>
              <a:pPr/>
              <a:t>08.10.2026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95184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VW Cover - Dreizeilig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382FB687-D9D3-8048-B7D2-D65F56306B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6"/>
            <a:ext cx="24377650" cy="13712428"/>
          </a:xfrm>
          <a:prstGeom prst="rect">
            <a:avLst/>
          </a:prstGeom>
        </p:spPr>
      </p:pic>
      <p:sp>
        <p:nvSpPr>
          <p:cNvPr id="5" name="Titel 4">
            <a:extLst>
              <a:ext uri="{FF2B5EF4-FFF2-40B4-BE49-F238E27FC236}">
                <a16:creationId xmlns:a16="http://schemas.microsoft.com/office/drawing/2014/main" id="{03F15E1E-876F-EB46-A361-7271D41ED7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699670" y="4568131"/>
            <a:ext cx="9944101" cy="2680335"/>
          </a:xfrm>
        </p:spPr>
        <p:txBody>
          <a:bodyPr anchor="b" anchorCtr="0">
            <a:noAutofit/>
          </a:bodyPr>
          <a:lstStyle>
            <a:lvl1pPr>
              <a:defRPr sz="800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DREIZEILIG</a:t>
            </a:r>
            <a:br>
              <a:rPr lang="de-DE" dirty="0"/>
            </a:br>
            <a:r>
              <a:rPr lang="de-DE" dirty="0"/>
              <a:t>DREIZEILIG</a:t>
            </a:r>
            <a:br>
              <a:rPr lang="de-DE" dirty="0"/>
            </a:br>
            <a:r>
              <a:rPr lang="de-DE" dirty="0"/>
              <a:t>DREIZEILIG</a:t>
            </a: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9F31ADD8-3548-A44C-86D8-71E1D1C5381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700125" y="7248466"/>
            <a:ext cx="9944100" cy="1388745"/>
          </a:xfrm>
        </p:spPr>
        <p:txBody>
          <a:bodyPr>
            <a:noAutofit/>
          </a:bodyPr>
          <a:lstStyle>
            <a:lvl1pPr marL="0" indent="0" algn="l" defTabSz="1087636" rtl="0" eaLnBrk="1" latinLnBrk="0" hangingPunct="1">
              <a:lnSpc>
                <a:spcPts val="4299"/>
              </a:lnSpc>
              <a:spcBef>
                <a:spcPct val="20000"/>
              </a:spcBef>
              <a:buFont typeface="Arial"/>
              <a:buNone/>
              <a:defRPr lang="de-DE" sz="2800" kern="1200" dirty="0" smtClean="0">
                <a:solidFill>
                  <a:schemeClr val="bg1"/>
                </a:solidFill>
                <a:latin typeface="Segoe UI" panose="020B0502040204020203" pitchFamily="34" charset="0"/>
                <a:ea typeface="Lato Regular" charset="0"/>
                <a:cs typeface="Segoe UI" panose="020B0502040204020203" pitchFamily="34" charset="0"/>
              </a:defRPr>
            </a:lvl1pPr>
          </a:lstStyle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consetetur</a:t>
            </a:r>
            <a:r>
              <a:rPr lang="de-DE" dirty="0"/>
              <a:t> </a:t>
            </a:r>
            <a:r>
              <a:rPr lang="de-DE" dirty="0" err="1"/>
              <a:t>sadipscing</a:t>
            </a:r>
            <a:r>
              <a:rPr lang="de-DE" dirty="0"/>
              <a:t> </a:t>
            </a:r>
            <a:r>
              <a:rPr lang="de-DE" dirty="0" err="1"/>
              <a:t>elitr</a:t>
            </a:r>
            <a:r>
              <a:rPr lang="de-DE" dirty="0"/>
              <a:t>, </a:t>
            </a:r>
            <a:r>
              <a:rPr lang="de-DE" dirty="0" err="1"/>
              <a:t>sed</a:t>
            </a:r>
            <a:r>
              <a:rPr lang="de-DE" dirty="0"/>
              <a:t> </a:t>
            </a:r>
            <a:r>
              <a:rPr lang="de-DE" dirty="0" err="1"/>
              <a:t>diam</a:t>
            </a:r>
            <a:r>
              <a:rPr lang="de-DE" dirty="0"/>
              <a:t> </a:t>
            </a:r>
            <a:r>
              <a:rPr lang="de-DE" dirty="0" err="1"/>
              <a:t>nonumy</a:t>
            </a:r>
            <a:r>
              <a:rPr lang="de-DE" dirty="0"/>
              <a:t> </a:t>
            </a:r>
            <a:r>
              <a:rPr lang="de-DE" dirty="0" err="1"/>
              <a:t>eirmod</a:t>
            </a:r>
            <a:r>
              <a:rPr lang="de-DE" dirty="0"/>
              <a:t> </a:t>
            </a:r>
            <a:r>
              <a:rPr lang="de-DE" dirty="0" err="1"/>
              <a:t>tempor</a:t>
            </a:r>
            <a:r>
              <a:rPr lang="de-DE" dirty="0"/>
              <a:t> </a:t>
            </a:r>
            <a:r>
              <a:rPr lang="de-DE" dirty="0" err="1"/>
              <a:t>invidunt</a:t>
            </a:r>
            <a:r>
              <a:rPr lang="de-DE" dirty="0"/>
              <a:t> </a:t>
            </a:r>
            <a:r>
              <a:rPr lang="de-DE" dirty="0" err="1"/>
              <a:t>ut</a:t>
            </a:r>
            <a:r>
              <a:rPr lang="de-DE" dirty="0"/>
              <a:t> </a:t>
            </a:r>
            <a:r>
              <a:rPr lang="de-DE" dirty="0" err="1"/>
              <a:t>labore</a:t>
            </a:r>
            <a:endParaRPr lang="de-DE" dirty="0"/>
          </a:p>
        </p:txBody>
      </p:sp>
      <p:sp>
        <p:nvSpPr>
          <p:cNvPr id="17" name="Fußzeilenplatzhalter 16">
            <a:extLst>
              <a:ext uri="{FF2B5EF4-FFF2-40B4-BE49-F238E27FC236}">
                <a16:creationId xmlns:a16="http://schemas.microsoft.com/office/drawing/2014/main" id="{5D907288-5E4E-0748-AD38-DCD8294BE72E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13699670" y="8692456"/>
            <a:ext cx="9944101" cy="533400"/>
          </a:xfrm>
        </p:spPr>
        <p:txBody>
          <a:bodyPr/>
          <a:lstStyle>
            <a:lvl1pPr algn="l">
              <a:defRPr sz="2000" b="1" i="1">
                <a:solidFill>
                  <a:schemeClr val="bg1"/>
                </a:solidFill>
              </a:defRPr>
            </a:lvl1pPr>
          </a:lstStyle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8" name="Datumsplatzhalter 15">
            <a:extLst>
              <a:ext uri="{FF2B5EF4-FFF2-40B4-BE49-F238E27FC236}">
                <a16:creationId xmlns:a16="http://schemas.microsoft.com/office/drawing/2014/main" id="{B46EC54E-7756-484B-B22D-79A25C75CE06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22598743" y="13182600"/>
            <a:ext cx="1624528" cy="533400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AB8315AB-A382-324F-98C8-FD70987EDDC4}" type="datetime1">
              <a:rPr lang="de-DE" smtClean="0"/>
              <a:pPr/>
              <a:t>08.10.2026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48690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ortCentrum Cover - Einzeilig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382FB687-D9D3-8048-B7D2-D65F56306B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6"/>
            <a:ext cx="24377649" cy="13712428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5DC26DB6-7C0D-2044-A651-3373FCD8CCE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5" y="4340192"/>
            <a:ext cx="10399842" cy="420072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2A06276A-5DD7-E642-9C37-0986CC834C5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2392" y="10408957"/>
            <a:ext cx="3305257" cy="3305257"/>
          </a:xfrm>
          <a:prstGeom prst="rect">
            <a:avLst/>
          </a:prstGeom>
        </p:spPr>
      </p:pic>
      <p:sp>
        <p:nvSpPr>
          <p:cNvPr id="18" name="Titel 4">
            <a:extLst>
              <a:ext uri="{FF2B5EF4-FFF2-40B4-BE49-F238E27FC236}">
                <a16:creationId xmlns:a16="http://schemas.microsoft.com/office/drawing/2014/main" id="{F1F4BB00-5830-4244-AAED-F6D7CA7599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699670" y="4495800"/>
            <a:ext cx="9944101" cy="1826895"/>
          </a:xfrm>
        </p:spPr>
        <p:txBody>
          <a:bodyPr anchor="b" anchorCtr="0">
            <a:noAutofit/>
          </a:bodyPr>
          <a:lstStyle>
            <a:lvl1pPr>
              <a:defRPr sz="800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EINZEILIG</a:t>
            </a:r>
          </a:p>
        </p:txBody>
      </p:sp>
      <p:sp>
        <p:nvSpPr>
          <p:cNvPr id="19" name="Textplatzhalter 14">
            <a:extLst>
              <a:ext uri="{FF2B5EF4-FFF2-40B4-BE49-F238E27FC236}">
                <a16:creationId xmlns:a16="http://schemas.microsoft.com/office/drawing/2014/main" id="{F231289C-C552-AF40-AFE1-BB8B033D1E4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700125" y="6322695"/>
            <a:ext cx="9944100" cy="1388745"/>
          </a:xfrm>
        </p:spPr>
        <p:txBody>
          <a:bodyPr>
            <a:noAutofit/>
          </a:bodyPr>
          <a:lstStyle>
            <a:lvl1pPr marL="0" indent="0" algn="l" defTabSz="1087636" rtl="0" eaLnBrk="1" latinLnBrk="0" hangingPunct="1">
              <a:lnSpc>
                <a:spcPts val="4299"/>
              </a:lnSpc>
              <a:spcBef>
                <a:spcPct val="20000"/>
              </a:spcBef>
              <a:buFont typeface="Arial"/>
              <a:buNone/>
              <a:defRPr lang="de-DE" sz="2800" kern="1200" dirty="0" smtClean="0">
                <a:solidFill>
                  <a:schemeClr val="bg1"/>
                </a:solidFill>
                <a:latin typeface="Segoe UI" panose="020B0502040204020203" pitchFamily="34" charset="0"/>
                <a:ea typeface="Lato Regular" charset="0"/>
                <a:cs typeface="Segoe UI" panose="020B0502040204020203" pitchFamily="34" charset="0"/>
              </a:defRPr>
            </a:lvl1pPr>
          </a:lstStyle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consetetur</a:t>
            </a:r>
            <a:r>
              <a:rPr lang="de-DE" dirty="0"/>
              <a:t> </a:t>
            </a:r>
            <a:r>
              <a:rPr lang="de-DE" dirty="0" err="1"/>
              <a:t>sadipscing</a:t>
            </a:r>
            <a:r>
              <a:rPr lang="de-DE" dirty="0"/>
              <a:t> </a:t>
            </a:r>
            <a:r>
              <a:rPr lang="de-DE" dirty="0" err="1"/>
              <a:t>elitr</a:t>
            </a:r>
            <a:r>
              <a:rPr lang="de-DE" dirty="0"/>
              <a:t>, </a:t>
            </a:r>
            <a:r>
              <a:rPr lang="de-DE" dirty="0" err="1"/>
              <a:t>sed</a:t>
            </a:r>
            <a:r>
              <a:rPr lang="de-DE" dirty="0"/>
              <a:t> </a:t>
            </a:r>
            <a:r>
              <a:rPr lang="de-DE" dirty="0" err="1"/>
              <a:t>diam</a:t>
            </a:r>
            <a:r>
              <a:rPr lang="de-DE" dirty="0"/>
              <a:t> </a:t>
            </a:r>
            <a:r>
              <a:rPr lang="de-DE" dirty="0" err="1"/>
              <a:t>nonumy</a:t>
            </a:r>
            <a:r>
              <a:rPr lang="de-DE" dirty="0"/>
              <a:t> </a:t>
            </a:r>
            <a:r>
              <a:rPr lang="de-DE" dirty="0" err="1"/>
              <a:t>eirmod</a:t>
            </a:r>
            <a:r>
              <a:rPr lang="de-DE" dirty="0"/>
              <a:t> </a:t>
            </a:r>
            <a:r>
              <a:rPr lang="de-DE" dirty="0" err="1"/>
              <a:t>tempor</a:t>
            </a:r>
            <a:r>
              <a:rPr lang="de-DE" dirty="0"/>
              <a:t> </a:t>
            </a:r>
            <a:r>
              <a:rPr lang="de-DE" dirty="0" err="1"/>
              <a:t>invidunt</a:t>
            </a:r>
            <a:r>
              <a:rPr lang="de-DE" dirty="0"/>
              <a:t> </a:t>
            </a:r>
            <a:r>
              <a:rPr lang="de-DE" dirty="0" err="1"/>
              <a:t>ut</a:t>
            </a:r>
            <a:r>
              <a:rPr lang="de-DE" dirty="0"/>
              <a:t> </a:t>
            </a:r>
            <a:r>
              <a:rPr lang="de-DE" dirty="0" err="1"/>
              <a:t>labore</a:t>
            </a:r>
            <a:endParaRPr lang="de-DE" dirty="0"/>
          </a:p>
        </p:txBody>
      </p:sp>
      <p:sp>
        <p:nvSpPr>
          <p:cNvPr id="20" name="Fußzeilenplatzhalter 16">
            <a:extLst>
              <a:ext uri="{FF2B5EF4-FFF2-40B4-BE49-F238E27FC236}">
                <a16:creationId xmlns:a16="http://schemas.microsoft.com/office/drawing/2014/main" id="{45FD654B-E205-E947-A40B-C7255131C056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13699670" y="7766685"/>
            <a:ext cx="9944101" cy="533400"/>
          </a:xfrm>
        </p:spPr>
        <p:txBody>
          <a:bodyPr/>
          <a:lstStyle>
            <a:lvl1pPr algn="l">
              <a:defRPr sz="2000" b="1" i="1">
                <a:solidFill>
                  <a:schemeClr val="bg1"/>
                </a:solidFill>
              </a:defRPr>
            </a:lvl1pPr>
          </a:lstStyle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9" name="Datumsplatzhalter 15">
            <a:extLst>
              <a:ext uri="{FF2B5EF4-FFF2-40B4-BE49-F238E27FC236}">
                <a16:creationId xmlns:a16="http://schemas.microsoft.com/office/drawing/2014/main" id="{9F5154C7-8857-4D4B-A10D-AE8A790A1458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22598743" y="1786"/>
            <a:ext cx="1624528" cy="533400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AB8315AB-A382-324F-98C8-FD70987EDDC4}" type="datetime1">
              <a:rPr lang="de-DE" smtClean="0"/>
              <a:pPr/>
              <a:t>08.10.2026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51261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ortCentrum Cover - Zweizeilig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382FB687-D9D3-8048-B7D2-D65F56306B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6"/>
            <a:ext cx="24377649" cy="13712428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5DC26DB6-7C0D-2044-A651-3373FCD8CCE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5" y="4340192"/>
            <a:ext cx="10399842" cy="4200720"/>
          </a:xfrm>
          <a:prstGeom prst="rect">
            <a:avLst/>
          </a:prstGeom>
        </p:spPr>
      </p:pic>
      <p:sp>
        <p:nvSpPr>
          <p:cNvPr id="9" name="Titel 4">
            <a:extLst>
              <a:ext uri="{FF2B5EF4-FFF2-40B4-BE49-F238E27FC236}">
                <a16:creationId xmlns:a16="http://schemas.microsoft.com/office/drawing/2014/main" id="{52066D35-C52C-3B4E-A981-05721B230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699670" y="4126171"/>
            <a:ext cx="9944101" cy="2680335"/>
          </a:xfrm>
        </p:spPr>
        <p:txBody>
          <a:bodyPr anchor="b" anchorCtr="0">
            <a:noAutofit/>
          </a:bodyPr>
          <a:lstStyle>
            <a:lvl1pPr>
              <a:defRPr sz="800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ZWEIZEILIG</a:t>
            </a:r>
            <a:br>
              <a:rPr lang="de-DE" dirty="0"/>
            </a:br>
            <a:r>
              <a:rPr lang="de-DE" dirty="0"/>
              <a:t>ZWEIZEILIG</a:t>
            </a:r>
          </a:p>
        </p:txBody>
      </p:sp>
      <p:sp>
        <p:nvSpPr>
          <p:cNvPr id="10" name="Textplatzhalter 14">
            <a:extLst>
              <a:ext uri="{FF2B5EF4-FFF2-40B4-BE49-F238E27FC236}">
                <a16:creationId xmlns:a16="http://schemas.microsoft.com/office/drawing/2014/main" id="{EAB9B716-C16D-8D4E-910C-6E0ABBF30D9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700125" y="6806506"/>
            <a:ext cx="9944100" cy="1388745"/>
          </a:xfrm>
        </p:spPr>
        <p:txBody>
          <a:bodyPr>
            <a:noAutofit/>
          </a:bodyPr>
          <a:lstStyle>
            <a:lvl1pPr marL="0" indent="0" algn="l" defTabSz="1087636" rtl="0" eaLnBrk="1" latinLnBrk="0" hangingPunct="1">
              <a:lnSpc>
                <a:spcPts val="4299"/>
              </a:lnSpc>
              <a:spcBef>
                <a:spcPct val="20000"/>
              </a:spcBef>
              <a:buFont typeface="Arial"/>
              <a:buNone/>
              <a:defRPr lang="de-DE" sz="2800" kern="1200" dirty="0" smtClean="0">
                <a:solidFill>
                  <a:schemeClr val="bg1"/>
                </a:solidFill>
                <a:latin typeface="Segoe UI" panose="020B0502040204020203" pitchFamily="34" charset="0"/>
                <a:ea typeface="Lato Regular" charset="0"/>
                <a:cs typeface="Segoe UI" panose="020B0502040204020203" pitchFamily="34" charset="0"/>
              </a:defRPr>
            </a:lvl1pPr>
          </a:lstStyle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consetetur</a:t>
            </a:r>
            <a:r>
              <a:rPr lang="de-DE" dirty="0"/>
              <a:t> </a:t>
            </a:r>
            <a:r>
              <a:rPr lang="de-DE" dirty="0" err="1"/>
              <a:t>sadipscing</a:t>
            </a:r>
            <a:r>
              <a:rPr lang="de-DE" dirty="0"/>
              <a:t> </a:t>
            </a:r>
            <a:r>
              <a:rPr lang="de-DE" dirty="0" err="1"/>
              <a:t>elitr</a:t>
            </a:r>
            <a:r>
              <a:rPr lang="de-DE" dirty="0"/>
              <a:t>, </a:t>
            </a:r>
            <a:r>
              <a:rPr lang="de-DE" dirty="0" err="1"/>
              <a:t>sed</a:t>
            </a:r>
            <a:r>
              <a:rPr lang="de-DE" dirty="0"/>
              <a:t> </a:t>
            </a:r>
            <a:r>
              <a:rPr lang="de-DE" dirty="0" err="1"/>
              <a:t>diam</a:t>
            </a:r>
            <a:r>
              <a:rPr lang="de-DE" dirty="0"/>
              <a:t> </a:t>
            </a:r>
            <a:r>
              <a:rPr lang="de-DE" dirty="0" err="1"/>
              <a:t>nonumy</a:t>
            </a:r>
            <a:r>
              <a:rPr lang="de-DE" dirty="0"/>
              <a:t> </a:t>
            </a:r>
            <a:r>
              <a:rPr lang="de-DE" dirty="0" err="1"/>
              <a:t>eirmod</a:t>
            </a:r>
            <a:r>
              <a:rPr lang="de-DE" dirty="0"/>
              <a:t> </a:t>
            </a:r>
            <a:r>
              <a:rPr lang="de-DE" dirty="0" err="1"/>
              <a:t>tempor</a:t>
            </a:r>
            <a:r>
              <a:rPr lang="de-DE" dirty="0"/>
              <a:t> </a:t>
            </a:r>
            <a:r>
              <a:rPr lang="de-DE" dirty="0" err="1"/>
              <a:t>invidunt</a:t>
            </a:r>
            <a:r>
              <a:rPr lang="de-DE" dirty="0"/>
              <a:t> </a:t>
            </a:r>
            <a:r>
              <a:rPr lang="de-DE" dirty="0" err="1"/>
              <a:t>ut</a:t>
            </a:r>
            <a:r>
              <a:rPr lang="de-DE" dirty="0"/>
              <a:t> </a:t>
            </a:r>
            <a:r>
              <a:rPr lang="de-DE" dirty="0" err="1"/>
              <a:t>labore</a:t>
            </a:r>
            <a:endParaRPr lang="de-DE" dirty="0"/>
          </a:p>
        </p:txBody>
      </p:sp>
      <p:sp>
        <p:nvSpPr>
          <p:cNvPr id="11" name="Fußzeilenplatzhalter 16">
            <a:extLst>
              <a:ext uri="{FF2B5EF4-FFF2-40B4-BE49-F238E27FC236}">
                <a16:creationId xmlns:a16="http://schemas.microsoft.com/office/drawing/2014/main" id="{65CF5ECB-5CEA-0446-87FC-7BCFC2C58DB5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13699670" y="8250496"/>
            <a:ext cx="9944101" cy="533400"/>
          </a:xfrm>
        </p:spPr>
        <p:txBody>
          <a:bodyPr/>
          <a:lstStyle>
            <a:lvl1pPr algn="l">
              <a:defRPr sz="2000" b="1" i="1">
                <a:solidFill>
                  <a:schemeClr val="bg1"/>
                </a:solidFill>
              </a:defRPr>
            </a:lvl1pPr>
          </a:lstStyle>
          <a:p>
            <a:r>
              <a:rPr lang="de-DE"/>
              <a:t>Referent:  Max Mustermann</a:t>
            </a:r>
            <a:endParaRPr lang="de-DE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9FA5C4F9-E3DB-F64B-AB72-105599251CB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2392" y="10408957"/>
            <a:ext cx="3305257" cy="3305257"/>
          </a:xfrm>
          <a:prstGeom prst="rect">
            <a:avLst/>
          </a:prstGeom>
        </p:spPr>
      </p:pic>
      <p:sp>
        <p:nvSpPr>
          <p:cNvPr id="12" name="Datumsplatzhalter 15">
            <a:extLst>
              <a:ext uri="{FF2B5EF4-FFF2-40B4-BE49-F238E27FC236}">
                <a16:creationId xmlns:a16="http://schemas.microsoft.com/office/drawing/2014/main" id="{0BD42C82-5322-1049-9974-8D6EAAB47C9E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22598743" y="1786"/>
            <a:ext cx="1624528" cy="533400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AB8315AB-A382-324F-98C8-FD70987EDDC4}" type="datetime1">
              <a:rPr lang="de-DE" smtClean="0"/>
              <a:pPr/>
              <a:t>08.10.2026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0835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ortCentrum Cover - Dreizeilig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382FB687-D9D3-8048-B7D2-D65F56306B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2"/>
            <a:ext cx="24377649" cy="13712428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5DC26DB6-7C0D-2044-A651-3373FCD8CCE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5" y="4340192"/>
            <a:ext cx="10399842" cy="4200720"/>
          </a:xfrm>
          <a:prstGeom prst="rect">
            <a:avLst/>
          </a:prstGeom>
        </p:spPr>
      </p:pic>
      <p:sp>
        <p:nvSpPr>
          <p:cNvPr id="9" name="Titel 4">
            <a:extLst>
              <a:ext uri="{FF2B5EF4-FFF2-40B4-BE49-F238E27FC236}">
                <a16:creationId xmlns:a16="http://schemas.microsoft.com/office/drawing/2014/main" id="{F75EECC0-33B7-714D-96B9-48FAC7E7D8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699670" y="4568131"/>
            <a:ext cx="9944101" cy="2680335"/>
          </a:xfrm>
        </p:spPr>
        <p:txBody>
          <a:bodyPr anchor="b" anchorCtr="0">
            <a:noAutofit/>
          </a:bodyPr>
          <a:lstStyle>
            <a:lvl1pPr>
              <a:defRPr sz="800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DREIZEILIG</a:t>
            </a:r>
            <a:br>
              <a:rPr lang="de-DE" dirty="0"/>
            </a:br>
            <a:r>
              <a:rPr lang="de-DE" dirty="0"/>
              <a:t>DREIZEILIG</a:t>
            </a:r>
            <a:br>
              <a:rPr lang="de-DE" dirty="0"/>
            </a:br>
            <a:r>
              <a:rPr lang="de-DE" dirty="0"/>
              <a:t>DREIZEILIG</a:t>
            </a:r>
          </a:p>
        </p:txBody>
      </p:sp>
      <p:sp>
        <p:nvSpPr>
          <p:cNvPr id="10" name="Textplatzhalter 14">
            <a:extLst>
              <a:ext uri="{FF2B5EF4-FFF2-40B4-BE49-F238E27FC236}">
                <a16:creationId xmlns:a16="http://schemas.microsoft.com/office/drawing/2014/main" id="{739C08E2-6831-9B43-83DF-4AB3CB7D28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700125" y="7248466"/>
            <a:ext cx="9944100" cy="1388745"/>
          </a:xfrm>
        </p:spPr>
        <p:txBody>
          <a:bodyPr>
            <a:noAutofit/>
          </a:bodyPr>
          <a:lstStyle>
            <a:lvl1pPr marL="0" indent="0" algn="l" defTabSz="1087636" rtl="0" eaLnBrk="1" latinLnBrk="0" hangingPunct="1">
              <a:lnSpc>
                <a:spcPts val="4299"/>
              </a:lnSpc>
              <a:spcBef>
                <a:spcPct val="20000"/>
              </a:spcBef>
              <a:buFont typeface="Arial"/>
              <a:buNone/>
              <a:defRPr lang="de-DE" sz="2800" kern="1200" dirty="0" smtClean="0">
                <a:solidFill>
                  <a:schemeClr val="bg1"/>
                </a:solidFill>
                <a:latin typeface="Segoe UI" panose="020B0502040204020203" pitchFamily="34" charset="0"/>
                <a:ea typeface="Lato Regular" charset="0"/>
                <a:cs typeface="Segoe UI" panose="020B0502040204020203" pitchFamily="34" charset="0"/>
              </a:defRPr>
            </a:lvl1pPr>
          </a:lstStyle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consetetur</a:t>
            </a:r>
            <a:r>
              <a:rPr lang="de-DE" dirty="0"/>
              <a:t> </a:t>
            </a:r>
            <a:r>
              <a:rPr lang="de-DE" dirty="0" err="1"/>
              <a:t>sadipscing</a:t>
            </a:r>
            <a:r>
              <a:rPr lang="de-DE" dirty="0"/>
              <a:t> </a:t>
            </a:r>
            <a:r>
              <a:rPr lang="de-DE" dirty="0" err="1"/>
              <a:t>elitr</a:t>
            </a:r>
            <a:r>
              <a:rPr lang="de-DE" dirty="0"/>
              <a:t>, </a:t>
            </a:r>
            <a:r>
              <a:rPr lang="de-DE" dirty="0" err="1"/>
              <a:t>sed</a:t>
            </a:r>
            <a:r>
              <a:rPr lang="de-DE" dirty="0"/>
              <a:t> </a:t>
            </a:r>
            <a:r>
              <a:rPr lang="de-DE" dirty="0" err="1"/>
              <a:t>diam</a:t>
            </a:r>
            <a:r>
              <a:rPr lang="de-DE" dirty="0"/>
              <a:t> </a:t>
            </a:r>
            <a:r>
              <a:rPr lang="de-DE" dirty="0" err="1"/>
              <a:t>nonumy</a:t>
            </a:r>
            <a:r>
              <a:rPr lang="de-DE" dirty="0"/>
              <a:t> </a:t>
            </a:r>
            <a:r>
              <a:rPr lang="de-DE" dirty="0" err="1"/>
              <a:t>eirmod</a:t>
            </a:r>
            <a:r>
              <a:rPr lang="de-DE" dirty="0"/>
              <a:t> </a:t>
            </a:r>
            <a:r>
              <a:rPr lang="de-DE" dirty="0" err="1"/>
              <a:t>tempor</a:t>
            </a:r>
            <a:r>
              <a:rPr lang="de-DE" dirty="0"/>
              <a:t> </a:t>
            </a:r>
            <a:r>
              <a:rPr lang="de-DE" dirty="0" err="1"/>
              <a:t>invidunt</a:t>
            </a:r>
            <a:r>
              <a:rPr lang="de-DE" dirty="0"/>
              <a:t> </a:t>
            </a:r>
            <a:r>
              <a:rPr lang="de-DE" dirty="0" err="1"/>
              <a:t>ut</a:t>
            </a:r>
            <a:r>
              <a:rPr lang="de-DE" dirty="0"/>
              <a:t> </a:t>
            </a:r>
            <a:r>
              <a:rPr lang="de-DE" dirty="0" err="1"/>
              <a:t>labore</a:t>
            </a:r>
            <a:endParaRPr lang="de-DE" dirty="0"/>
          </a:p>
        </p:txBody>
      </p:sp>
      <p:sp>
        <p:nvSpPr>
          <p:cNvPr id="11" name="Fußzeilenplatzhalter 16">
            <a:extLst>
              <a:ext uri="{FF2B5EF4-FFF2-40B4-BE49-F238E27FC236}">
                <a16:creationId xmlns:a16="http://schemas.microsoft.com/office/drawing/2014/main" id="{16E41CE4-E951-7E4A-AE91-D3F3D537BB45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13699670" y="8692456"/>
            <a:ext cx="9944101" cy="533400"/>
          </a:xfrm>
        </p:spPr>
        <p:txBody>
          <a:bodyPr/>
          <a:lstStyle>
            <a:lvl1pPr algn="l">
              <a:defRPr sz="2000" b="1" i="1">
                <a:solidFill>
                  <a:schemeClr val="bg1"/>
                </a:solidFill>
              </a:defRPr>
            </a:lvl1pPr>
          </a:lstStyle>
          <a:p>
            <a:r>
              <a:rPr lang="de-DE"/>
              <a:t>Referent:  Max Mustermann</a:t>
            </a:r>
            <a:endParaRPr lang="de-DE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1F6C284-1434-E04E-A9F4-E04771D67ED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2392" y="10408957"/>
            <a:ext cx="3305257" cy="3305257"/>
          </a:xfrm>
          <a:prstGeom prst="rect">
            <a:avLst/>
          </a:prstGeom>
        </p:spPr>
      </p:pic>
      <p:sp>
        <p:nvSpPr>
          <p:cNvPr id="12" name="Datumsplatzhalter 15">
            <a:extLst>
              <a:ext uri="{FF2B5EF4-FFF2-40B4-BE49-F238E27FC236}">
                <a16:creationId xmlns:a16="http://schemas.microsoft.com/office/drawing/2014/main" id="{5D520595-EE9E-8144-90AF-6951B5C4F059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22598743" y="1786"/>
            <a:ext cx="1624528" cy="533400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AB8315AB-A382-324F-98C8-FD70987EDDC4}" type="datetime1">
              <a:rPr lang="de-DE" smtClean="0"/>
              <a:pPr/>
              <a:t>08.10.2026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7107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ver - Variante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liennummernplatzhalter 8">
            <a:extLst>
              <a:ext uri="{FF2B5EF4-FFF2-40B4-BE49-F238E27FC236}">
                <a16:creationId xmlns:a16="http://schemas.microsoft.com/office/drawing/2014/main" id="{E6B893B5-6569-5A46-8D84-EC4D77C43A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444200" y="13182600"/>
            <a:ext cx="794657" cy="533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9" name="Fußzeilenplatzhalter 9">
            <a:extLst>
              <a:ext uri="{FF2B5EF4-FFF2-40B4-BE49-F238E27FC236}">
                <a16:creationId xmlns:a16="http://schemas.microsoft.com/office/drawing/2014/main" id="{70EE8771-5A86-7445-A64C-BAF5217097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1601" y="13182600"/>
            <a:ext cx="21428364" cy="533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111210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0" name="Datumsplatzhalter 10">
            <a:extLst>
              <a:ext uri="{FF2B5EF4-FFF2-40B4-BE49-F238E27FC236}">
                <a16:creationId xmlns:a16="http://schemas.microsoft.com/office/drawing/2014/main" id="{C87AE38B-4A60-D543-87E3-EAF633E489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1529965" y="13182600"/>
            <a:ext cx="1914235" cy="533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11210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37C88721-504E-E64E-97DE-DBB26A09CCCF}" type="datetime1">
              <a:rPr lang="de-DE" smtClean="0"/>
              <a:t>08.10.2026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12166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Highligh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2DBABA50-F046-5643-B976-C0EDC7E9E0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6"/>
            <a:ext cx="24377650" cy="13712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506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8">
            <a:extLst>
              <a:ext uri="{FF2B5EF4-FFF2-40B4-BE49-F238E27FC236}">
                <a16:creationId xmlns:a16="http://schemas.microsoft.com/office/drawing/2014/main" id="{5DA00596-976B-0840-99E6-8695FF629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444200" y="13182600"/>
            <a:ext cx="794657" cy="533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6" name="Fußzeilenplatzhalter 9">
            <a:extLst>
              <a:ext uri="{FF2B5EF4-FFF2-40B4-BE49-F238E27FC236}">
                <a16:creationId xmlns:a16="http://schemas.microsoft.com/office/drawing/2014/main" id="{32D7CCAF-0781-8849-9788-80FCD08F65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1601" y="13182600"/>
            <a:ext cx="21428364" cy="533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111210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7" name="Datumsplatzhalter 10">
            <a:extLst>
              <a:ext uri="{FF2B5EF4-FFF2-40B4-BE49-F238E27FC236}">
                <a16:creationId xmlns:a16="http://schemas.microsoft.com/office/drawing/2014/main" id="{FC0E0AA4-5DC3-EB44-BFC2-BBE9F2035E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1529965" y="13182600"/>
            <a:ext cx="1914235" cy="533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11210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7363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3">
            <a:extLst>
              <a:ext uri="{FF2B5EF4-FFF2-40B4-BE49-F238E27FC236}">
                <a16:creationId xmlns:a16="http://schemas.microsoft.com/office/drawing/2014/main" id="{B5D889BE-4B1B-3943-9501-0086DA863F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1024850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B7CA1041-001A-0947-AB94-3E0734511BE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033021" y="3909278"/>
            <a:ext cx="14656676" cy="8963025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4" name="Foliennummernplatzhalter 8">
            <a:extLst>
              <a:ext uri="{FF2B5EF4-FFF2-40B4-BE49-F238E27FC236}">
                <a16:creationId xmlns:a16="http://schemas.microsoft.com/office/drawing/2014/main" id="{B3034D0C-8B0B-F54E-AAE4-AF4CC77139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444200" y="13182600"/>
            <a:ext cx="794657" cy="533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5" name="Fußzeilenplatzhalter 9">
            <a:extLst>
              <a:ext uri="{FF2B5EF4-FFF2-40B4-BE49-F238E27FC236}">
                <a16:creationId xmlns:a16="http://schemas.microsoft.com/office/drawing/2014/main" id="{85999AAA-4331-AB4A-81DD-69B8467999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1601" y="13182600"/>
            <a:ext cx="21428364" cy="533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111210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6" name="Datumsplatzhalter 10">
            <a:extLst>
              <a:ext uri="{FF2B5EF4-FFF2-40B4-BE49-F238E27FC236}">
                <a16:creationId xmlns:a16="http://schemas.microsoft.com/office/drawing/2014/main" id="{3AFB293B-6F01-5E43-A528-6C16175DD7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1529965" y="13182600"/>
            <a:ext cx="1914235" cy="533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11210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F467C4A0-26B1-724D-8735-139044C7A5E9}" type="datetime1">
              <a:rPr lang="de-DE" smtClean="0"/>
              <a:t>08.10.2026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11427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7">
            <a:extLst>
              <a:ext uri="{FF2B5EF4-FFF2-40B4-BE49-F238E27FC236}">
                <a16:creationId xmlns:a16="http://schemas.microsoft.com/office/drawing/2014/main" id="{C7E61204-B3D4-5343-B8A6-34795A506C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791090" y="3909278"/>
            <a:ext cx="9911255" cy="8963025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F34FB099-5D75-EB47-9F9F-CA8C492B5E0A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1A63F60E-4B6A-D849-903C-3725CC00249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id="{A4E1DDE6-FE31-FF4A-916E-1EB4FF8C4329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957DF6A9-6120-FC4A-AFB2-851FC08BB9D7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9" name="Title Placeholder 3">
            <a:extLst>
              <a:ext uri="{FF2B5EF4-FFF2-40B4-BE49-F238E27FC236}">
                <a16:creationId xmlns:a16="http://schemas.microsoft.com/office/drawing/2014/main" id="{4FA85FA5-5874-C741-9E9F-1FFFEE512B9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1024850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platzhalter 7">
            <a:extLst>
              <a:ext uri="{FF2B5EF4-FFF2-40B4-BE49-F238E27FC236}">
                <a16:creationId xmlns:a16="http://schemas.microsoft.com/office/drawing/2014/main" id="{2C5FEDA8-F2C6-1844-B5F7-C5388C8C9A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033021" y="3909278"/>
            <a:ext cx="10352943" cy="8963025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1313003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&amp; Text - Ob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3280A6A5-767B-FA44-9AB6-7C028A407E7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5306382"/>
            <a:ext cx="24377649" cy="840961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135E91DF-2C54-404C-BB9B-D3F4DAFA4AF4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C7FEE2BC-7C87-3C4B-B98D-9F6B7B6D54D5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8CD5E8D7-FD58-C94F-8040-4E2F20E1CE8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63AB5E7-EA92-AB4A-82AB-118D43B86AE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0" name="Title Placeholder 3">
            <a:extLst>
              <a:ext uri="{FF2B5EF4-FFF2-40B4-BE49-F238E27FC236}">
                <a16:creationId xmlns:a16="http://schemas.microsoft.com/office/drawing/2014/main" id="{4C676DD5-305C-7941-8BD1-3D12CDCFB4A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1024850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153047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&amp; Text - Linksbündig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3280A6A5-767B-FA44-9AB6-7C028A407E7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188825" y="0"/>
            <a:ext cx="12188825" cy="137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33B5D3A-0032-4A48-8BF9-F3C5107425A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A02039D8-C541-1B47-8740-2389E0DE94DD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C3AC3D1-DAEE-464F-A98E-FFB5E72D6A95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C505FAA2-9160-454F-990E-28B4EAB3BCF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9" name="Title Placeholder 3">
            <a:extLst>
              <a:ext uri="{FF2B5EF4-FFF2-40B4-BE49-F238E27FC236}">
                <a16:creationId xmlns:a16="http://schemas.microsoft.com/office/drawing/2014/main" id="{6656F525-4605-5C4C-8F66-489C0267E2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9664174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platzhalter 7">
            <a:extLst>
              <a:ext uri="{FF2B5EF4-FFF2-40B4-BE49-F238E27FC236}">
                <a16:creationId xmlns:a16="http://schemas.microsoft.com/office/drawing/2014/main" id="{B8EF0B7B-2A02-E041-BEE0-CC627AA2515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033022" y="3909278"/>
            <a:ext cx="9664174" cy="8963025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5043631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- Kreis, Mittig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A3395F29-B058-D143-959F-F84E82D7170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590495" y="3832381"/>
            <a:ext cx="5196660" cy="5203372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3C08340B-FBF9-D945-88C1-EDCCEE8C784E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28E16F6-75B4-2648-91D7-10B6AD2CED9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318AABBF-57D2-9949-B21C-EA936612526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8BD5B96-DBC5-304C-AC54-250DD53D2DB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043791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- Kreis, Mittig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A3395F29-B058-D143-959F-F84E82D7170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816725" y="1638776"/>
            <a:ext cx="10744200" cy="10744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C7880946-A98C-8440-B8D6-2C1719473F6E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F95E2CF5-7C09-814C-9225-FDABB43D7137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AD24B77F-AF62-3F45-87DA-64BC9207A2D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C59BD226-8D68-0C43-B876-CBCE2BB98E5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&amp; Text - Linksbündig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FEC5CD93-770F-4A44-B36C-660E134334B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813280" y="0"/>
            <a:ext cx="9564370" cy="137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A3395F29-B058-D143-959F-F84E82D7170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1455463" y="3495843"/>
            <a:ext cx="6715634" cy="672430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65DB2ED-283C-5D4F-A4EA-9B7E5D536BED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4086F2B4-C548-7745-B12A-358EAF6636C6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FC45D63-0B72-1149-BBAA-CE690310986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E6249DF-F16D-514F-BEBD-90F0C4C35E03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9" name="Title Placeholder 3">
            <a:extLst>
              <a:ext uri="{FF2B5EF4-FFF2-40B4-BE49-F238E27FC236}">
                <a16:creationId xmlns:a16="http://schemas.microsoft.com/office/drawing/2014/main" id="{F372F95C-35BF-4F4F-B668-C4F0BDD8CD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12134241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platzhalter 7">
            <a:extLst>
              <a:ext uri="{FF2B5EF4-FFF2-40B4-BE49-F238E27FC236}">
                <a16:creationId xmlns:a16="http://schemas.microsoft.com/office/drawing/2014/main" id="{44F7932F-3E3A-DF46-91B8-87BB385DC0B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033022" y="3909278"/>
            <a:ext cx="9058532" cy="8963025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760621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FEC5CD93-770F-4A44-B36C-660E134334B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50" cy="626744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40BED1C0-3500-A14A-A2CC-7604EB885F6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166592" y="1676400"/>
            <a:ext cx="6337808" cy="104817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BD0B5EA2-1F48-AE4B-BEF2-4621BA857D5B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72B79D61-7CDA-7440-ADA7-57BC9090B2FA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F9BB814-DC02-1F4E-95E0-D7811A24B474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D01BE014-22F6-814B-8978-EC6D8F2CC04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1" name="Title Placeholder 3">
            <a:extLst>
              <a:ext uri="{FF2B5EF4-FFF2-40B4-BE49-F238E27FC236}">
                <a16:creationId xmlns:a16="http://schemas.microsoft.com/office/drawing/2014/main" id="{81013E02-974B-6C4F-BF0C-2E1D5C4B12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6989243"/>
            <a:ext cx="12134241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18EAB5D7-78CC-2344-888F-FD5D2765A7F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033022" y="8754411"/>
            <a:ext cx="9058532" cy="4428189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5121583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40BED1C0-3500-A14A-A2CC-7604EB885F6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166592" y="0"/>
            <a:ext cx="6337808" cy="1217980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A482DB3-F9EF-1B46-AA70-F9E9FA01383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7FE734F5-61F8-284F-8B71-9E5CE4BA8D6C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2F2D651F-5927-CA45-8E69-3A546B72113E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FFEEB923-572D-4842-94C3-B69EC06B663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8" name="Title Placeholder 3">
            <a:extLst>
              <a:ext uri="{FF2B5EF4-FFF2-40B4-BE49-F238E27FC236}">
                <a16:creationId xmlns:a16="http://schemas.microsoft.com/office/drawing/2014/main" id="{5ECB20C6-E88E-4347-947A-50E3917308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12134241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545FF2B8-DD6F-244D-9CB9-AB5AF0D700B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033022" y="3909278"/>
            <a:ext cx="9058532" cy="8963025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9026969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40BED1C0-3500-A14A-A2CC-7604EB885F6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88825" cy="137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4" name="Textplatzhalter 7">
            <a:extLst>
              <a:ext uri="{FF2B5EF4-FFF2-40B4-BE49-F238E27FC236}">
                <a16:creationId xmlns:a16="http://schemas.microsoft.com/office/drawing/2014/main" id="{E4B2782D-106C-1E46-85A3-242837273C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232524" y="3909278"/>
            <a:ext cx="9911255" cy="8963025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Title Placeholder 3">
            <a:extLst>
              <a:ext uri="{FF2B5EF4-FFF2-40B4-BE49-F238E27FC236}">
                <a16:creationId xmlns:a16="http://schemas.microsoft.com/office/drawing/2014/main" id="{E9560740-717A-3D48-8378-EAB1C3905F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32524" y="2144110"/>
            <a:ext cx="9911255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92DBBAB-C6B9-C841-ABDD-76ABE755625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814A41A1-0F96-654D-A92E-3FD991D45AEC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37E95BDC-55EB-E848-9241-30E986B6B5F8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7108BCAA-7B9E-DC42-B9A4-180A8905D117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213108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40BED1C0-3500-A14A-A2CC-7604EB885F6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7086600"/>
            <a:ext cx="24377651" cy="66294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BA2C21C0-F218-2D45-817A-7EB9B956F48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2791089" y="3909279"/>
            <a:ext cx="9911255" cy="2859656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8B2D0C55-4296-DB43-B316-6308BEF821EC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71596083-432F-0E40-988B-6F3E5E4450A7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C2EC326-16EF-B543-90DE-83A9C101A59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ADBB9A3B-615D-2C48-BAFC-9263FA3A4F0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0" name="Title Placeholder 3">
            <a:extLst>
              <a:ext uri="{FF2B5EF4-FFF2-40B4-BE49-F238E27FC236}">
                <a16:creationId xmlns:a16="http://schemas.microsoft.com/office/drawing/2014/main" id="{28DF4210-84AC-2946-843F-B6A5A22C559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21A1EED1-A72A-E341-A900-1C5AEBBE9BE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033022" y="3909278"/>
            <a:ext cx="9058532" cy="2859657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406618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40BED1C0-3500-A14A-A2CC-7604EB885F6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7644384"/>
            <a:ext cx="24377651" cy="607161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187D58FF-3840-D34F-BCC5-88C5DCC094D1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5EB433BE-3A1A-3D49-9A63-38AC013AEE91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1421B275-6346-4A49-8D76-ECEAD15A731A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9C687A7-286B-AF4D-8C2D-B48854097F41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0" name="Textplatzhalter 7">
            <a:extLst>
              <a:ext uri="{FF2B5EF4-FFF2-40B4-BE49-F238E27FC236}">
                <a16:creationId xmlns:a16="http://schemas.microsoft.com/office/drawing/2014/main" id="{FBE05654-D310-ED43-912D-8F4AD4D486F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2791089" y="3909279"/>
            <a:ext cx="9911255" cy="2859656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Title Placeholder 3">
            <a:extLst>
              <a:ext uri="{FF2B5EF4-FFF2-40B4-BE49-F238E27FC236}">
                <a16:creationId xmlns:a16="http://schemas.microsoft.com/office/drawing/2014/main" id="{4099BA7C-91B6-5542-BD27-B0B614BC83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914D0E37-207F-004A-85CE-F523ADC0CD1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033022" y="3909278"/>
            <a:ext cx="9058532" cy="2859657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1723972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40BED1C0-3500-A14A-A2CC-7604EB885F6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1961341" y="4978085"/>
            <a:ext cx="12416309" cy="75763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B7387EB2-3E71-FA42-BA32-A067F2C94DF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F70B63E0-46E0-1245-AF05-EF11BFBDDF57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3267071-4453-C342-BBC2-2BF85273E824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4DD76E73-783B-0F49-BAEF-7D44D7C5D97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2" name="Title Placeholder 3">
            <a:extLst>
              <a:ext uri="{FF2B5EF4-FFF2-40B4-BE49-F238E27FC236}">
                <a16:creationId xmlns:a16="http://schemas.microsoft.com/office/drawing/2014/main" id="{60145363-FC44-A44A-8284-E368087639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1456E8F0-172B-A14F-A269-4B36FE8424F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033022" y="3909278"/>
            <a:ext cx="9058532" cy="8286680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7529420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40BED1C0-3500-A14A-A2CC-7604EB885F6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188825" y="5306381"/>
            <a:ext cx="12188825" cy="840961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C1C8A397-F3BF-204C-A5C9-2365821829D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1CD594B-838C-BB4D-9741-6E98102563E4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8CD6302F-A8AC-FE41-8D24-DEE8D13FFAB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6CFF3D5A-663A-0B40-8A5E-49524FF620F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2" name="Title Placeholder 3">
            <a:extLst>
              <a:ext uri="{FF2B5EF4-FFF2-40B4-BE49-F238E27FC236}">
                <a16:creationId xmlns:a16="http://schemas.microsoft.com/office/drawing/2014/main" id="{E6A24DA5-B9A6-C149-B5B3-0BBA8F48556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2B6B8556-AF7B-B941-B943-4CE15BC5036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033022" y="3909278"/>
            <a:ext cx="9058532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2204054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40BED1C0-3500-A14A-A2CC-7604EB885F6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021671" y="5039359"/>
            <a:ext cx="12355979" cy="867664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C729883-42FC-574F-9417-78BDA46E94B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AE6964C0-AF85-464D-89DF-A86EED062FB0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60220809-3B53-0149-AFFC-B6BAE0C1F6F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17161D17-C7B7-2742-83A6-75A5BF5FFE0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1" name="Title Placeholder 3">
            <a:extLst>
              <a:ext uri="{FF2B5EF4-FFF2-40B4-BE49-F238E27FC236}">
                <a16:creationId xmlns:a16="http://schemas.microsoft.com/office/drawing/2014/main" id="{7D8DA276-F99B-2540-818F-0F2F4A85B0C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7A378434-8C8A-214C-964B-C7D86AAA645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033022" y="3909278"/>
            <a:ext cx="9058532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2090875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40BED1C0-3500-A14A-A2CC-7604EB885F6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" y="0"/>
            <a:ext cx="12188824" cy="137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4" name="Textplatzhalter 7">
            <a:extLst>
              <a:ext uri="{FF2B5EF4-FFF2-40B4-BE49-F238E27FC236}">
                <a16:creationId xmlns:a16="http://schemas.microsoft.com/office/drawing/2014/main" id="{A9FFAD0A-B545-D446-BFB2-1E8E4EF80B2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232524" y="3909278"/>
            <a:ext cx="9911255" cy="8963025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Title Placeholder 3">
            <a:extLst>
              <a:ext uri="{FF2B5EF4-FFF2-40B4-BE49-F238E27FC236}">
                <a16:creationId xmlns:a16="http://schemas.microsoft.com/office/drawing/2014/main" id="{F1438881-BE6C-BC40-AE12-3C5F7159693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32524" y="2144110"/>
            <a:ext cx="9911255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74B252F8-F0CF-A044-9C74-F568D7F116D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F9F9EF35-EEBA-C546-B160-570121494D47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60AD988C-7522-004E-B3BB-11C09C21191D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7026DE31-BBEE-AB4B-BCF3-B4A50D05485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1716683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92A67B7F-79C3-654C-B667-0CD31CD2C1F0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0" y="0"/>
            <a:ext cx="24377650" cy="137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1731D208-F521-3849-8AF1-80DFF5AC08A0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fld id="{E5DBA8DD-E825-6E43-BFDD-3E84B2728775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8F48301-1405-C84E-927E-2DE1CEA52CAD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429531E-6EFB-A048-AC9A-5820EDC73E71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91227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4AF5643F-AD13-4441-BF65-CFF00043D90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0" y="0"/>
            <a:ext cx="12156142" cy="137160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4" name="Textplatzhalter 7">
            <a:extLst>
              <a:ext uri="{FF2B5EF4-FFF2-40B4-BE49-F238E27FC236}">
                <a16:creationId xmlns:a16="http://schemas.microsoft.com/office/drawing/2014/main" id="{70FFE1C4-949A-6345-9807-94A31D0F4C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232524" y="3909278"/>
            <a:ext cx="9911255" cy="8963025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Title Placeholder 3">
            <a:extLst>
              <a:ext uri="{FF2B5EF4-FFF2-40B4-BE49-F238E27FC236}">
                <a16:creationId xmlns:a16="http://schemas.microsoft.com/office/drawing/2014/main" id="{65E71FFC-BCC7-C34F-B88C-900011A2D4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32524" y="2144110"/>
            <a:ext cx="9911255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04304D2-69E2-9A46-896A-7E887011E5FE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3CDC0945-C581-D842-AA89-52C23BBAD160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16FF7A95-BFBE-3A41-ABB6-C6C3D982E32C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34D72B97-0B5D-C140-B2BD-BE319A1F61FB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8716025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7">
            <a:extLst>
              <a:ext uri="{FF2B5EF4-FFF2-40B4-BE49-F238E27FC236}">
                <a16:creationId xmlns:a16="http://schemas.microsoft.com/office/drawing/2014/main" id="{3E3D2D05-1CA6-7D45-8DF3-1B6023AD96A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1483439" y="3909278"/>
            <a:ext cx="11218905" cy="3878887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69D3E401-F6DF-4A44-858C-E9410373BE6E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0" y="8164364"/>
            <a:ext cx="24377649" cy="555163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B26F071B-BA38-0C40-87C9-14D986610716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fld id="{AE933D30-EAAE-5244-8FC8-5FC8856641A3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5B93C054-5C87-3A47-BA13-25031DEFA202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C1A5FFA3-5E9E-874A-9AD3-E036E0A76C2D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4" name="Title Placeholder 3">
            <a:extLst>
              <a:ext uri="{FF2B5EF4-FFF2-40B4-BE49-F238E27FC236}">
                <a16:creationId xmlns:a16="http://schemas.microsoft.com/office/drawing/2014/main" id="{8D099156-1DB8-1442-BCB6-AAA0A67124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Textplatzhalter 7">
            <a:extLst>
              <a:ext uri="{FF2B5EF4-FFF2-40B4-BE49-F238E27FC236}">
                <a16:creationId xmlns:a16="http://schemas.microsoft.com/office/drawing/2014/main" id="{82BB7093-E5EA-4543-AC25-AF4519E1F1B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033022" y="3909278"/>
            <a:ext cx="9058532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783382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69D3E401-F6DF-4A44-858C-E9410373BE6E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14417748" y="2270234"/>
            <a:ext cx="9959901" cy="1144576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ED53065-3AC7-CC48-9412-08245DF5A4EF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fld id="{BC3B1E6C-8B56-BB45-B982-DDD175D91B3E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6DDC301A-7040-844D-80DF-58E8ECDBFD4C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0165410-A4E4-1143-BE1E-A7FE30698F30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1" name="Title Placeholder 3">
            <a:extLst>
              <a:ext uri="{FF2B5EF4-FFF2-40B4-BE49-F238E27FC236}">
                <a16:creationId xmlns:a16="http://schemas.microsoft.com/office/drawing/2014/main" id="{E702602B-F225-AC4E-9D60-859C1FB95C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2" y="2144110"/>
            <a:ext cx="11706730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769354D8-8AAF-6F45-94F4-9273C01D022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033022" y="3909278"/>
            <a:ext cx="9058532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172916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0159D76D-E95B-034E-962B-12D9242DECFE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0" y="0"/>
            <a:ext cx="12718473" cy="137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4" name="Textplatzhalter 7">
            <a:extLst>
              <a:ext uri="{FF2B5EF4-FFF2-40B4-BE49-F238E27FC236}">
                <a16:creationId xmlns:a16="http://schemas.microsoft.com/office/drawing/2014/main" id="{8A083E45-FA71-804F-BB26-02542E68FF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232524" y="3909278"/>
            <a:ext cx="9911255" cy="8963025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Title Placeholder 3">
            <a:extLst>
              <a:ext uri="{FF2B5EF4-FFF2-40B4-BE49-F238E27FC236}">
                <a16:creationId xmlns:a16="http://schemas.microsoft.com/office/drawing/2014/main" id="{EC36248E-D6BD-D74F-8872-378D7B4CFD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32524" y="2144110"/>
            <a:ext cx="9911255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1F795829-7278-E346-97FC-F6B1015B222B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fld id="{F0659464-7E95-5242-AD40-245D0924220E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9B346D3B-E851-8946-8DBC-D0392349952B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D3C7F154-4F9B-7547-B95E-5A5B54910987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593326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0159D76D-E95B-034E-962B-12D9242DECFE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0" y="5608320"/>
            <a:ext cx="12831812" cy="81076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6" name="Picture Placeholder 4">
            <a:extLst>
              <a:ext uri="{FF2B5EF4-FFF2-40B4-BE49-F238E27FC236}">
                <a16:creationId xmlns:a16="http://schemas.microsoft.com/office/drawing/2014/main" id="{A2329068-18A0-C842-AD24-C407BC332F71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13192446" y="5608320"/>
            <a:ext cx="5412285" cy="81076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7B86BB57-9FD3-2B46-9511-95548E1D9908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8965364" y="5608320"/>
            <a:ext cx="5412285" cy="81076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30D00CFF-7FDD-944D-BB50-E6C6C0741FE9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fld id="{3A65DCB8-D3FF-2848-BE2C-F3EA9C625EE1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FE708D2-D2D4-0F46-9F35-E5F16F72BFB4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DFCD1F2-813E-224D-B93D-5FDE7638DA40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9" name="Title Placeholder 3">
            <a:extLst>
              <a:ext uri="{FF2B5EF4-FFF2-40B4-BE49-F238E27FC236}">
                <a16:creationId xmlns:a16="http://schemas.microsoft.com/office/drawing/2014/main" id="{B8FE028F-AFC3-C746-9C65-B52AF54A19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760680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0159D76D-E95B-034E-962B-12D9242DECFE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1545838" y="0"/>
            <a:ext cx="12831812" cy="52863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0F0748D4-8F4E-3342-A5E0-B5B68CE7166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11545838" y="5669280"/>
            <a:ext cx="12831812" cy="80467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9F45D6FD-EB52-034A-8ECB-1CA18B624F82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fld id="{7945AD72-2F30-4C47-9521-8ADC514458E6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D1129B5-B582-0E44-8089-CAD4E23B914A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91486E4C-0C8D-A048-BBD7-2FE5E6F4AD6D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1" name="Title Placeholder 3">
            <a:extLst>
              <a:ext uri="{FF2B5EF4-FFF2-40B4-BE49-F238E27FC236}">
                <a16:creationId xmlns:a16="http://schemas.microsoft.com/office/drawing/2014/main" id="{25CEB856-8EF6-5B4C-9AEC-0F0B97745A8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905853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5E255CAA-DBF1-F547-ABC0-F1CEE1678EA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033022" y="3909278"/>
            <a:ext cx="9058532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471331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638FEAB-8E95-AE4A-A3D6-8DFA5A77A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5849F-AF68-5C42-A3C1-02B81DB1FA2A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E66D82F-85A8-4449-BC20-64B2620BC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1DDB004-DF92-D54A-97E7-57399DAB8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571322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FEC5CD93-770F-4A44-B36C-660E134334B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813280" y="0"/>
            <a:ext cx="9564370" cy="137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A3395F29-B058-D143-959F-F84E82D7170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1455463" y="3495843"/>
            <a:ext cx="6715634" cy="672430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90BC154D-7D02-8546-AE01-A23BCA1E7D79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64C1E3FE-B4DA-0F48-A199-C0A54DAC299C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BD370906-7FC9-8C45-8926-92F1A8AC628A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DC0DFDE9-3F21-2E46-895D-5DBCB0463B64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9" name="Title Placeholder 3">
            <a:extLst>
              <a:ext uri="{FF2B5EF4-FFF2-40B4-BE49-F238E27FC236}">
                <a16:creationId xmlns:a16="http://schemas.microsoft.com/office/drawing/2014/main" id="{FA0B4198-9575-6B48-A1F1-404DE9AB5C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1202736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E09B4974-6F13-E545-AC86-18E86AA689E3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033022" y="3909278"/>
            <a:ext cx="9058532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942500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FEC5CD93-770F-4A44-B36C-660E134334B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50" cy="626744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40BED1C0-3500-A14A-A2CC-7604EB885F6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166592" y="1676400"/>
            <a:ext cx="6337808" cy="104817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4" name="Textplatzhalter 7">
            <a:extLst>
              <a:ext uri="{FF2B5EF4-FFF2-40B4-BE49-F238E27FC236}">
                <a16:creationId xmlns:a16="http://schemas.microsoft.com/office/drawing/2014/main" id="{B565DFB3-D3E1-9446-92CD-F935ABCDBAC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76400" y="8835225"/>
            <a:ext cx="9911255" cy="468838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Title Placeholder 3">
            <a:extLst>
              <a:ext uri="{FF2B5EF4-FFF2-40B4-BE49-F238E27FC236}">
                <a16:creationId xmlns:a16="http://schemas.microsoft.com/office/drawing/2014/main" id="{AAE15173-CEFC-3B4C-9CB6-D0B10990BE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6400" y="7070056"/>
            <a:ext cx="13285076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EFFDC25-EED8-EF4C-9A6D-AD67CFDBCF60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C66C25DF-6BEB-AC44-B21E-EEFF16DE22A1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1E05DE6D-8353-134E-8725-B44830F8E5A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1FE468D1-9FB9-A345-81C3-5DDF01DC976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261054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C8D8251F-299E-144D-B4E2-08627D8742F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122935" y="5764607"/>
            <a:ext cx="2873006" cy="28767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665A963E-65EE-1D4E-A123-CD38F40E01A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567646" y="5764607"/>
            <a:ext cx="2873006" cy="28767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98E6766C-394B-6643-93A3-A8760290688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7012358" y="5764607"/>
            <a:ext cx="2873006" cy="28767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F59C0B9-6DDA-8149-BE63-28E6FDCC1798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8F42E61F-E085-FB44-BAD5-ED1550680D28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0F623330-0C33-4A43-AEEA-01AB3C93DC5E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47DC894-F6D0-A243-9A21-678617F86289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9" name="Title Placeholder 3">
            <a:extLst>
              <a:ext uri="{FF2B5EF4-FFF2-40B4-BE49-F238E27FC236}">
                <a16:creationId xmlns:a16="http://schemas.microsoft.com/office/drawing/2014/main" id="{6CBFD814-9C03-5440-A80C-5E1B143D4C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6345326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>
            <a:extLst>
              <a:ext uri="{FF2B5EF4-FFF2-40B4-BE49-F238E27FC236}">
                <a16:creationId xmlns:a16="http://schemas.microsoft.com/office/drawing/2014/main" id="{7612C398-983F-CF43-BD91-78B9AE85086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5491" y="5255085"/>
            <a:ext cx="7962770" cy="433508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071F8B30-03D3-414B-94E6-4F9795607C8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204695" y="5255085"/>
            <a:ext cx="7962770" cy="433508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13" name="Picture Placeholder 4">
            <a:extLst>
              <a:ext uri="{FF2B5EF4-FFF2-40B4-BE49-F238E27FC236}">
                <a16:creationId xmlns:a16="http://schemas.microsoft.com/office/drawing/2014/main" id="{F8EF62F0-E3A1-1F49-B52E-E7CB7537065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414880" y="5255085"/>
            <a:ext cx="7962770" cy="433508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C18878B9-817E-EB4D-A6E6-1882EA8CD59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F0CB8CC-4448-394F-BB05-2BF5CCD4DF25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2015045B-F82E-F54A-8786-3ADFEC62472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2B8377D-6F89-1647-B2B6-8B829270934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9" name="Title Placeholder 3">
            <a:extLst>
              <a:ext uri="{FF2B5EF4-FFF2-40B4-BE49-F238E27FC236}">
                <a16:creationId xmlns:a16="http://schemas.microsoft.com/office/drawing/2014/main" id="{2A9167FB-0D08-8F46-A19B-95C0444913E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880016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FAEAB0B8-7647-814C-83BA-CA0C24896F2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98614" y="9536686"/>
            <a:ext cx="9079036" cy="418301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11" name="Picture Placeholder 4">
            <a:extLst>
              <a:ext uri="{FF2B5EF4-FFF2-40B4-BE49-F238E27FC236}">
                <a16:creationId xmlns:a16="http://schemas.microsoft.com/office/drawing/2014/main" id="{7612C398-983F-CF43-BD91-78B9AE85086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5298614" y="4766492"/>
            <a:ext cx="9079036" cy="418301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071F8B30-03D3-414B-94E6-4F9795607C8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5298614" y="0"/>
            <a:ext cx="9079036" cy="417931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5D0E489-F6D5-6343-8D06-D7E6C2BE4D13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3DF62AF7-8C85-964B-B7CB-D3BEC6E4A509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E5D37EBE-F7A7-0440-98B4-1BC5963BAC36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65F1343-85F1-2847-83AC-357A9FE22003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0" name="Title Placeholder 3">
            <a:extLst>
              <a:ext uri="{FF2B5EF4-FFF2-40B4-BE49-F238E27FC236}">
                <a16:creationId xmlns:a16="http://schemas.microsoft.com/office/drawing/2014/main" id="{B3E9DEEF-FC79-0D48-9E12-24599747BB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platzhalter 7">
            <a:extLst>
              <a:ext uri="{FF2B5EF4-FFF2-40B4-BE49-F238E27FC236}">
                <a16:creationId xmlns:a16="http://schemas.microsoft.com/office/drawing/2014/main" id="{AC5696E1-8693-714E-89FF-120E7B826E0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033022" y="3909278"/>
            <a:ext cx="9058532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9356302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FAEAB0B8-7647-814C-83BA-CA0C24896F2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114757" y="8999005"/>
            <a:ext cx="4433515" cy="356381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2E50C1A2-086A-4640-9F74-9A8E5600731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475651" y="8999005"/>
            <a:ext cx="4433515" cy="356381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13" name="Picture Placeholder 4">
            <a:extLst>
              <a:ext uri="{FF2B5EF4-FFF2-40B4-BE49-F238E27FC236}">
                <a16:creationId xmlns:a16="http://schemas.microsoft.com/office/drawing/2014/main" id="{41E920A6-D336-9342-B407-61674A6BCFC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2834599" y="8999005"/>
            <a:ext cx="4433515" cy="356381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8B0C4E62-A819-7048-A2EE-798AD1C5793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8194518" y="8999005"/>
            <a:ext cx="4433515" cy="356381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11" name="Textplatzhalter 7">
            <a:extLst>
              <a:ext uri="{FF2B5EF4-FFF2-40B4-BE49-F238E27FC236}">
                <a16:creationId xmlns:a16="http://schemas.microsoft.com/office/drawing/2014/main" id="{6C257A31-10FE-824B-B85E-65F19AE9D67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791090" y="3909279"/>
            <a:ext cx="9911255" cy="4588336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169520E-C670-5848-8929-E5F598ADD1D8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8F3C088D-EC8D-A74B-A022-8365C40BB4C8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D999948F-E407-1441-9859-E89289698F82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E8A2AD6-F5EC-B24F-B129-3F90FCDCD2C7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5" name="Title Placeholder 3">
            <a:extLst>
              <a:ext uri="{FF2B5EF4-FFF2-40B4-BE49-F238E27FC236}">
                <a16:creationId xmlns:a16="http://schemas.microsoft.com/office/drawing/2014/main" id="{60492292-3DA2-E047-BE16-E5F77EF1BD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Textplatzhalter 7">
            <a:extLst>
              <a:ext uri="{FF2B5EF4-FFF2-40B4-BE49-F238E27FC236}">
                <a16:creationId xmlns:a16="http://schemas.microsoft.com/office/drawing/2014/main" id="{C8EFE1A9-9445-E84E-B3CD-CB9725F6306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033022" y="3909278"/>
            <a:ext cx="9058532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0552259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FAEAB0B8-7647-814C-83BA-CA0C24896F2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122935" y="5169692"/>
            <a:ext cx="6688729" cy="36759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2E50C1A2-086A-4640-9F74-9A8E5600731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811664" y="8845597"/>
            <a:ext cx="6688729" cy="371722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8B0C4E62-A819-7048-A2EE-798AD1C5793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5500393" y="5166366"/>
            <a:ext cx="6688729" cy="364124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26C4CE6-A32C-E343-80CB-8B0C1E87D740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48A06816-AECC-974D-879B-181A3D654F44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440264D-C70D-EB4A-8081-729DAA72943D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6E114AA-E246-DA44-923E-BE99EF4DB836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1" name="Title Placeholder 3">
            <a:extLst>
              <a:ext uri="{FF2B5EF4-FFF2-40B4-BE49-F238E27FC236}">
                <a16:creationId xmlns:a16="http://schemas.microsoft.com/office/drawing/2014/main" id="{3424113C-24A5-504C-859B-96B229884E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64286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55E9F126-349B-EE4D-9792-F54EABFB0B5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122935" y="4960128"/>
            <a:ext cx="2136636" cy="213939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5" name="Picture Placeholder 6">
            <a:extLst>
              <a:ext uri="{FF2B5EF4-FFF2-40B4-BE49-F238E27FC236}">
                <a16:creationId xmlns:a16="http://schemas.microsoft.com/office/drawing/2014/main" id="{4DE1B572-66CE-D547-B893-3CCC9D7BD4F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122935" y="7703328"/>
            <a:ext cx="2136636" cy="213939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114A567E-0A4C-304C-9148-6FAC923E734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3636764" y="4960128"/>
            <a:ext cx="2136636" cy="213939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983AF92D-F974-3644-BFFA-49C433E9BE2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3636764" y="7703328"/>
            <a:ext cx="2136636" cy="213939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8FAEA39-C511-0348-BFF4-D32F60E384C6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C27A049A-4D40-2E42-9355-4F0159D647C3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3A32067-032A-194B-81C4-EE625B10D13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0C06788-DC8D-CF44-AAE6-3C6E74AB289E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0" name="Title Placeholder 3">
            <a:extLst>
              <a:ext uri="{FF2B5EF4-FFF2-40B4-BE49-F238E27FC236}">
                <a16:creationId xmlns:a16="http://schemas.microsoft.com/office/drawing/2014/main" id="{60683D14-85CA-B84E-9B1B-31D121EAEF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7618052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9F42FB76-F18B-E34B-92CE-CA07FFC9DCC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5490" y="6804214"/>
            <a:ext cx="4735709" cy="510851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0" name="Picture Placeholder 4">
            <a:extLst>
              <a:ext uri="{FF2B5EF4-FFF2-40B4-BE49-F238E27FC236}">
                <a16:creationId xmlns:a16="http://schemas.microsoft.com/office/drawing/2014/main" id="{7C224567-FD35-414B-8D11-3086881432E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877366" y="6804214"/>
            <a:ext cx="4735709" cy="510851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1" name="Picture Placeholder 4">
            <a:extLst>
              <a:ext uri="{FF2B5EF4-FFF2-40B4-BE49-F238E27FC236}">
                <a16:creationId xmlns:a16="http://schemas.microsoft.com/office/drawing/2014/main" id="{6BDD311F-236F-B24C-AA74-6B1AD0933F8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760220" y="6804214"/>
            <a:ext cx="4735709" cy="510851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2" name="Picture Placeholder 4">
            <a:extLst>
              <a:ext uri="{FF2B5EF4-FFF2-40B4-BE49-F238E27FC236}">
                <a16:creationId xmlns:a16="http://schemas.microsoft.com/office/drawing/2014/main" id="{89658681-03B1-4B44-A75F-FFF0E074140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4643075" y="6804214"/>
            <a:ext cx="4735709" cy="510851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89658681-03B1-4B44-A75F-FFF0E074140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9525930" y="6804214"/>
            <a:ext cx="4735709" cy="510851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9008202-214E-434E-B321-7D8345994957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BD0B9EAC-410C-9348-83D5-D6900D7300A1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348E72E-EF3B-3543-8861-BA697B42BF72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B9838BF-0157-3547-BCFE-D1783E9273BC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1" name="Title Placeholder 3">
            <a:extLst>
              <a:ext uri="{FF2B5EF4-FFF2-40B4-BE49-F238E27FC236}">
                <a16:creationId xmlns:a16="http://schemas.microsoft.com/office/drawing/2014/main" id="{3A1A2951-8964-B444-8BCD-95B7D1C620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6808387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4">
            <a:extLst>
              <a:ext uri="{FF2B5EF4-FFF2-40B4-BE49-F238E27FC236}">
                <a16:creationId xmlns:a16="http://schemas.microsoft.com/office/drawing/2014/main" id="{7C224567-FD35-414B-8D11-3086881432E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5500393" y="8419699"/>
            <a:ext cx="6688729" cy="405917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1" name="Picture Placeholder 4">
            <a:extLst>
              <a:ext uri="{FF2B5EF4-FFF2-40B4-BE49-F238E27FC236}">
                <a16:creationId xmlns:a16="http://schemas.microsoft.com/office/drawing/2014/main" id="{6BDD311F-236F-B24C-AA74-6B1AD0933F8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5500393" y="4209848"/>
            <a:ext cx="6688729" cy="405917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2" name="Picture Placeholder 4">
            <a:extLst>
              <a:ext uri="{FF2B5EF4-FFF2-40B4-BE49-F238E27FC236}">
                <a16:creationId xmlns:a16="http://schemas.microsoft.com/office/drawing/2014/main" id="{89658681-03B1-4B44-A75F-FFF0E074140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5500393" y="0"/>
            <a:ext cx="6688729" cy="405917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6D9EABB-B9A9-DE4C-AFED-D2213C4A9155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52370872-006A-2E4A-8B54-7C7E2BA1C021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E86C0149-DB51-E643-B30A-56F7D3FE80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6C53B9B-DEB8-7746-A3B9-3B39616FD715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0" name="Title Placeholder 3">
            <a:extLst>
              <a:ext uri="{FF2B5EF4-FFF2-40B4-BE49-F238E27FC236}">
                <a16:creationId xmlns:a16="http://schemas.microsoft.com/office/drawing/2014/main" id="{3E49C304-E463-2242-8BE7-01B55BC0B5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2" y="2144110"/>
            <a:ext cx="12395498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platzhalter 7">
            <a:extLst>
              <a:ext uri="{FF2B5EF4-FFF2-40B4-BE49-F238E27FC236}">
                <a16:creationId xmlns:a16="http://schemas.microsoft.com/office/drawing/2014/main" id="{ABD3AF03-824E-494B-A212-B1CC1BA1291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033022" y="3909278"/>
            <a:ext cx="9058532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11392844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4">
            <a:extLst>
              <a:ext uri="{FF2B5EF4-FFF2-40B4-BE49-F238E27FC236}">
                <a16:creationId xmlns:a16="http://schemas.microsoft.com/office/drawing/2014/main" id="{7C224567-FD35-414B-8D11-3086881432E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596943" y="6716817"/>
            <a:ext cx="5093537" cy="90283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A352734-FB55-A84F-BDBE-F40E4B42D93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33467F1-6206-2749-AE6B-28924F86171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E75E7FC-1EB5-B549-AEB6-1100ADEF5B9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07B50770-CA18-5F4D-B75E-2D67A0BA7BB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7" name="Title Placeholder 3">
            <a:extLst>
              <a:ext uri="{FF2B5EF4-FFF2-40B4-BE49-F238E27FC236}">
                <a16:creationId xmlns:a16="http://schemas.microsoft.com/office/drawing/2014/main" id="{F4463BB2-1B5E-8B4D-BCC0-37A3FE9BD8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5090370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4">
            <a:extLst>
              <a:ext uri="{FF2B5EF4-FFF2-40B4-BE49-F238E27FC236}">
                <a16:creationId xmlns:a16="http://schemas.microsoft.com/office/drawing/2014/main" id="{7C224567-FD35-414B-8D11-3086881432E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131411" y="3534687"/>
            <a:ext cx="5750535" cy="101929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4" name="Textplatzhalter 7">
            <a:extLst>
              <a:ext uri="{FF2B5EF4-FFF2-40B4-BE49-F238E27FC236}">
                <a16:creationId xmlns:a16="http://schemas.microsoft.com/office/drawing/2014/main" id="{814828E6-4736-8640-911B-7A890810CF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44000" y="3534687"/>
            <a:ext cx="13999779" cy="8963025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C96A2C69-CEF9-DB45-B1ED-F736A87605D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6414DCB-1282-A24A-BDA8-D043611C9A8E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37E1F71-945B-F942-9484-D5D838FBEBC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7FDBBB3D-387E-3C48-84B8-E52D9ACEB28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8" name="Title Placeholder 3">
            <a:extLst>
              <a:ext uri="{FF2B5EF4-FFF2-40B4-BE49-F238E27FC236}">
                <a16:creationId xmlns:a16="http://schemas.microsoft.com/office/drawing/2014/main" id="{DCB97A20-67D4-674F-A426-62794CA152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1" y="2144110"/>
            <a:ext cx="20669323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6290992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4">
            <a:extLst>
              <a:ext uri="{FF2B5EF4-FFF2-40B4-BE49-F238E27FC236}">
                <a16:creationId xmlns:a16="http://schemas.microsoft.com/office/drawing/2014/main" id="{7C224567-FD35-414B-8D11-3086881432E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1"/>
            <a:ext cx="9855199" cy="137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4" name="Textplatzhalter 7">
            <a:extLst>
              <a:ext uri="{FF2B5EF4-FFF2-40B4-BE49-F238E27FC236}">
                <a16:creationId xmlns:a16="http://schemas.microsoft.com/office/drawing/2014/main" id="{2DBB42CA-E75E-6A46-9CB3-1686E61154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382704" y="3909278"/>
            <a:ext cx="11761076" cy="8963025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Title Placeholder 3">
            <a:extLst>
              <a:ext uri="{FF2B5EF4-FFF2-40B4-BE49-F238E27FC236}">
                <a16:creationId xmlns:a16="http://schemas.microsoft.com/office/drawing/2014/main" id="{67195038-211D-A14F-AA12-5CA293A4E9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382704" y="2144110"/>
            <a:ext cx="11761076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D258DC9-2A75-4847-AFEF-4295D0F651D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DD5A6A4A-56A4-6F4A-8375-F9B1DBE4E13E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76A5F405-3261-F144-8413-D1B5613F2013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1CED1895-5C31-8F42-BC3F-EAA06C7EB76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8338899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4">
            <a:extLst>
              <a:ext uri="{FF2B5EF4-FFF2-40B4-BE49-F238E27FC236}">
                <a16:creationId xmlns:a16="http://schemas.microsoft.com/office/drawing/2014/main" id="{7C224567-FD35-414B-8D11-3086881432E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4522451" y="1"/>
            <a:ext cx="9855199" cy="137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4DE84DE2-2035-7242-A0FF-65D8C7404D73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3C00AF15-7F1F-1F4A-A74D-1C012E16197E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E61DBA8-3467-5345-8CCF-B2FAFB0C82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0BF9C7F5-6FD7-D94D-BD3E-658734F6BF0E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0" name="Title Placeholder 3">
            <a:extLst>
              <a:ext uri="{FF2B5EF4-FFF2-40B4-BE49-F238E27FC236}">
                <a16:creationId xmlns:a16="http://schemas.microsoft.com/office/drawing/2014/main" id="{E91D2FE8-4295-0145-9E11-AC0B4CFEFB3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2" y="2144110"/>
            <a:ext cx="12489430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platzhalter 7">
            <a:extLst>
              <a:ext uri="{FF2B5EF4-FFF2-40B4-BE49-F238E27FC236}">
                <a16:creationId xmlns:a16="http://schemas.microsoft.com/office/drawing/2014/main" id="{214B265E-1F63-F34A-BF83-F643BA8BEF4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033022" y="3909278"/>
            <a:ext cx="9058532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6387420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AD7DDBAD-7428-404E-921D-D83B028C839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0026296" y="3375395"/>
            <a:ext cx="6581621" cy="1178089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8" name="Picture Placeholder 4">
            <a:extLst>
              <a:ext uri="{FF2B5EF4-FFF2-40B4-BE49-F238E27FC236}">
                <a16:creationId xmlns:a16="http://schemas.microsoft.com/office/drawing/2014/main" id="{2DFA29C0-E6F0-434F-BB8C-D583165637B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1939694" y="3375395"/>
            <a:ext cx="6581621" cy="1178089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81B36249-AACB-A54D-96F3-C0F513C9FB60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F4569005-54A8-354A-ACAA-078726B5D270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EE5904DB-B359-3045-8808-E4B3FECF35A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B9E8C86-C228-984B-95D4-21CB761E9BD4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9" name="Title Placeholder 3">
            <a:extLst>
              <a:ext uri="{FF2B5EF4-FFF2-40B4-BE49-F238E27FC236}">
                <a16:creationId xmlns:a16="http://schemas.microsoft.com/office/drawing/2014/main" id="{EAE12276-E48A-D443-BCC1-A359DFD1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2" y="2144110"/>
            <a:ext cx="12489430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platzhalter 7">
            <a:extLst>
              <a:ext uri="{FF2B5EF4-FFF2-40B4-BE49-F238E27FC236}">
                <a16:creationId xmlns:a16="http://schemas.microsoft.com/office/drawing/2014/main" id="{361463A5-6E1B-5547-8D8D-040E82F7D39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033022" y="3909278"/>
            <a:ext cx="9058532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9258391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4">
            <a:extLst>
              <a:ext uri="{FF2B5EF4-FFF2-40B4-BE49-F238E27FC236}">
                <a16:creationId xmlns:a16="http://schemas.microsoft.com/office/drawing/2014/main" id="{2DFA29C0-E6F0-434F-BB8C-D583165637B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3620311" y="2215052"/>
            <a:ext cx="12465606" cy="938945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7327750-0B16-8641-9FFD-73F769DB5010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9111B532-04B7-124B-9871-94A75CDC3A58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EB150B17-99F3-A442-BEF8-14DDEB884DA5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E815B35A-EFEE-E949-A47D-282A15641D02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9" name="Title Placeholder 3">
            <a:extLst>
              <a:ext uri="{FF2B5EF4-FFF2-40B4-BE49-F238E27FC236}">
                <a16:creationId xmlns:a16="http://schemas.microsoft.com/office/drawing/2014/main" id="{2EEBFD32-A8FE-3E4E-96F4-ABC2AC0313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2" y="2144110"/>
            <a:ext cx="10792329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13319A4B-0C3B-A94A-9BD7-5505CD603F9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033022" y="3909278"/>
            <a:ext cx="9058532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40233603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4">
            <a:extLst>
              <a:ext uri="{FF2B5EF4-FFF2-40B4-BE49-F238E27FC236}">
                <a16:creationId xmlns:a16="http://schemas.microsoft.com/office/drawing/2014/main" id="{2DFA29C0-E6F0-434F-BB8C-D583165637B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6094407" y="2605639"/>
            <a:ext cx="6442974" cy="86154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4DD5575-AE61-FF4F-A2E0-A348FB07779D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B63F34C8-9AA8-3D47-A9BC-78605C02BB08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8956660F-B384-0A49-9656-FC1B01746240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F93A7BF2-938F-3347-937D-1A625D1AFBB1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9" name="Title Placeholder 3">
            <a:extLst>
              <a:ext uri="{FF2B5EF4-FFF2-40B4-BE49-F238E27FC236}">
                <a16:creationId xmlns:a16="http://schemas.microsoft.com/office/drawing/2014/main" id="{0B56553F-A7E5-044E-B096-9F1F085578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2" y="2144110"/>
            <a:ext cx="12489430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4FE33DA3-180F-1543-89DF-A237FF0FE63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033022" y="3909278"/>
            <a:ext cx="12489430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19724174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4AF5643F-AD13-4441-BF65-CFF00043D90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3139639" y="5126662"/>
            <a:ext cx="6606162" cy="415521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6" name="Picture Placeholder 4">
            <a:extLst>
              <a:ext uri="{FF2B5EF4-FFF2-40B4-BE49-F238E27FC236}">
                <a16:creationId xmlns:a16="http://schemas.microsoft.com/office/drawing/2014/main" id="{9FE3A3E0-01EB-D04A-B267-F51B1AC90311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4379563" y="5126662"/>
            <a:ext cx="6606162" cy="415521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B91879A8-B790-D54A-9641-31AE352F7C62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24CC5264-98E2-1045-8B4A-1ACCC48797DA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ABE188E-B859-EB4A-AD8E-4641839789E0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A5DD80E4-602A-3546-B19F-7EFD2F49AC46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9" name="Title Placeholder 3">
            <a:extLst>
              <a:ext uri="{FF2B5EF4-FFF2-40B4-BE49-F238E27FC236}">
                <a16:creationId xmlns:a16="http://schemas.microsoft.com/office/drawing/2014/main" id="{F0F9574B-D517-CA49-8441-D2B29F43C31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2" y="2144110"/>
            <a:ext cx="12489430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4289824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>
            <a:extLst>
              <a:ext uri="{FF2B5EF4-FFF2-40B4-BE49-F238E27FC236}">
                <a16:creationId xmlns:a16="http://schemas.microsoft.com/office/drawing/2014/main" id="{9FE3A3E0-01EB-D04A-B267-F51B1AC90311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4818657" y="0"/>
            <a:ext cx="9558993" cy="137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4E1D50F0-F2CC-714A-869E-22ED26AE3845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7FA73C1E-F017-C54F-B027-A1B95CEFD5A5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68361A71-B9A5-B347-9AD5-CB37A6C5E96F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FE3F819B-DDC2-B247-98E5-B0245B4ED4B8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8" name="Title Placeholder 3">
            <a:extLst>
              <a:ext uri="{FF2B5EF4-FFF2-40B4-BE49-F238E27FC236}">
                <a16:creationId xmlns:a16="http://schemas.microsoft.com/office/drawing/2014/main" id="{491A9266-E685-6B44-8CEC-C186ED3B2A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2" y="2144110"/>
            <a:ext cx="12489430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platzhalter 7">
            <a:extLst>
              <a:ext uri="{FF2B5EF4-FFF2-40B4-BE49-F238E27FC236}">
                <a16:creationId xmlns:a16="http://schemas.microsoft.com/office/drawing/2014/main" id="{164F5A67-A867-9746-8652-B71C5CC03C7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033022" y="3909278"/>
            <a:ext cx="9058532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69449264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>
            <a:extLst>
              <a:ext uri="{FF2B5EF4-FFF2-40B4-BE49-F238E27FC236}">
                <a16:creationId xmlns:a16="http://schemas.microsoft.com/office/drawing/2014/main" id="{9FE3A3E0-01EB-D04A-B267-F51B1AC90311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" y="6705600"/>
            <a:ext cx="24377650" cy="70104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F99BB80D-B0D5-D042-8E35-11434F3126D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2791089" y="3909279"/>
            <a:ext cx="9911255" cy="279632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8515C402-606D-E14C-9B6A-F40732FCC9B6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58652946-92A6-A64B-AF48-AAED0088631F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0CE9932C-3C4D-654E-8459-D83A2E549DBE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0BB4AB81-27EB-754D-A481-11FA91B317C7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9" name="Title Placeholder 3">
            <a:extLst>
              <a:ext uri="{FF2B5EF4-FFF2-40B4-BE49-F238E27FC236}">
                <a16:creationId xmlns:a16="http://schemas.microsoft.com/office/drawing/2014/main" id="{A8A64693-3BFA-3748-9716-C93FCDB6B2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2" y="2144110"/>
            <a:ext cx="12489430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platzhalter 7">
            <a:extLst>
              <a:ext uri="{FF2B5EF4-FFF2-40B4-BE49-F238E27FC236}">
                <a16:creationId xmlns:a16="http://schemas.microsoft.com/office/drawing/2014/main" id="{229EAF8E-6850-8A46-88AF-8376459672D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033022" y="3909278"/>
            <a:ext cx="9058532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36084106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>
            <a:extLst>
              <a:ext uri="{FF2B5EF4-FFF2-40B4-BE49-F238E27FC236}">
                <a16:creationId xmlns:a16="http://schemas.microsoft.com/office/drawing/2014/main" id="{9FE3A3E0-01EB-D04A-B267-F51B1AC90311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" y="5255085"/>
            <a:ext cx="12065469" cy="84609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F79519A0-C7BF-3D42-9469-37514DA8F424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2312180" y="5255085"/>
            <a:ext cx="12065469" cy="84609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1E888B3D-DB25-284F-9373-D847B195F221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fld id="{E43A91DB-E9BB-694F-9752-7970D6E1F8C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E40148BB-5720-9949-AA02-70C141F26298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BD9989C-DA44-A547-AFC1-5C0E30315CD7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8" name="Title Placeholder 3">
            <a:extLst>
              <a:ext uri="{FF2B5EF4-FFF2-40B4-BE49-F238E27FC236}">
                <a16:creationId xmlns:a16="http://schemas.microsoft.com/office/drawing/2014/main" id="{5C1868F2-3049-2E46-8772-8E41013DC5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2" y="2144110"/>
            <a:ext cx="12489430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7742389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>
            <a:extLst>
              <a:ext uri="{FF2B5EF4-FFF2-40B4-BE49-F238E27FC236}">
                <a16:creationId xmlns:a16="http://schemas.microsoft.com/office/drawing/2014/main" id="{9FE3A3E0-01EB-D04A-B267-F51B1AC90311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1452861" y="7048155"/>
            <a:ext cx="12924789" cy="66678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F79519A0-C7BF-3D42-9469-37514DA8F424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1452862" y="1"/>
            <a:ext cx="12924788" cy="66678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BE417D8A-C581-014F-B1E0-37C44E1747D2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fld id="{F72FB6B1-86DC-DA47-8827-A6B957964B2F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DB2699E3-21CE-024F-B354-6112D4419452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34DB71CE-BF68-C34E-98A2-865EFB5D99E3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9" name="Title Placeholder 3">
            <a:extLst>
              <a:ext uri="{FF2B5EF4-FFF2-40B4-BE49-F238E27FC236}">
                <a16:creationId xmlns:a16="http://schemas.microsoft.com/office/drawing/2014/main" id="{07491922-4B5E-4840-9613-5FA53EFBA4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33022" y="2144110"/>
            <a:ext cx="9058532" cy="174758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>
              <a:defRPr sz="5400" b="1">
                <a:solidFill>
                  <a:srgbClr val="11121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platzhalter 7">
            <a:extLst>
              <a:ext uri="{FF2B5EF4-FFF2-40B4-BE49-F238E27FC236}">
                <a16:creationId xmlns:a16="http://schemas.microsoft.com/office/drawing/2014/main" id="{DC09C837-84BE-154A-80EA-337CB68C5BFE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033022" y="3909278"/>
            <a:ext cx="9058532" cy="8714192"/>
          </a:xfrm>
          <a:prstGeom prst="rect">
            <a:avLst/>
          </a:prstGeom>
        </p:spPr>
        <p:txBody>
          <a:bodyPr>
            <a:noAutofit/>
          </a:bodyPr>
          <a:lstStyle>
            <a:lvl1pPr marL="685800" indent="-685800">
              <a:lnSpc>
                <a:spcPct val="120000"/>
              </a:lnSpc>
              <a:buSzPct val="90000"/>
              <a:buFontTx/>
              <a:buBlip>
                <a:blip r:embed="rId2"/>
              </a:buBlip>
              <a:defRPr sz="3600">
                <a:solidFill>
                  <a:schemeClr val="tx1"/>
                </a:solidFill>
              </a:defRPr>
            </a:lvl1pPr>
            <a:lvl2pPr marL="1485717" indent="-571500">
              <a:lnSpc>
                <a:spcPct val="80000"/>
              </a:lnSpc>
              <a:buClr>
                <a:srgbClr val="D91622"/>
              </a:buClr>
              <a:buSzPct val="90000"/>
              <a:buFontTx/>
              <a:buBlip>
                <a:blip r:embed="rId3"/>
              </a:buBlip>
              <a:defRPr sz="2800">
                <a:solidFill>
                  <a:schemeClr val="tx1"/>
                </a:solidFill>
              </a:defRPr>
            </a:lvl2pPr>
            <a:lvl3pPr marL="2399934" indent="-571500">
              <a:lnSpc>
                <a:spcPct val="80000"/>
              </a:lnSpc>
              <a:buClr>
                <a:srgbClr val="111210"/>
              </a:buClr>
              <a:buSzPct val="90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3pPr>
            <a:lvl4pPr marL="3199851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4pPr>
            <a:lvl5pPr marL="4114068" indent="-457200">
              <a:lnSpc>
                <a:spcPct val="80000"/>
              </a:lnSpc>
              <a:buClr>
                <a:schemeClr val="accent6"/>
              </a:buClr>
              <a:buSzPct val="90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4367789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6">
            <a:extLst>
              <a:ext uri="{FF2B5EF4-FFF2-40B4-BE49-F238E27FC236}">
                <a16:creationId xmlns:a16="http://schemas.microsoft.com/office/drawing/2014/main" id="{AD8EF571-ACC7-5042-AA88-C0B95F3184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1605894" y="2097186"/>
            <a:ext cx="2573418" cy="2576742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7ABE3BE2-9769-2F43-B9FA-D6EFA2F14CF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1605894" y="5699116"/>
            <a:ext cx="2573418" cy="2576742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9A701E0A-0B5D-3043-B206-FF5DF762E940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1605894" y="9294399"/>
            <a:ext cx="2573418" cy="2576742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5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B7B04069-EDA7-BD4A-99FC-B5D8723D004B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631ED2F6-350C-3244-AC0F-E5636F5B9744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EB22434-539E-4D49-B293-14DF0B039D99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6B3FBF9-2B99-AE4D-A15B-E5BEA75079CF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4924761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69D3E401-F6DF-4A44-858C-E9410373BE6E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0" y="0"/>
            <a:ext cx="8783775" cy="137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8DA881A6-0506-A742-A8C3-8237FE1BE699}"/>
              </a:ext>
            </a:extLst>
          </p:cNvPr>
          <p:cNvSpPr>
            <a:spLocks noGrp="1"/>
          </p:cNvSpPr>
          <p:nvPr>
            <p:ph type="dt" sz="half" idx="24"/>
          </p:nvPr>
        </p:nvSpPr>
        <p:spPr/>
        <p:txBody>
          <a:bodyPr/>
          <a:lstStyle/>
          <a:p>
            <a:fld id="{B5D6DD69-5880-7943-8C5D-E00182124827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2271FD5B-B20E-2247-A0B9-3F8C0154ACD3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36E0CDD2-3DD6-DD49-B1FA-0C704855DF94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1911162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2477148" y="5398510"/>
            <a:ext cx="5387546" cy="2669056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6" name="Picture Placeholder 17"/>
          <p:cNvSpPr>
            <a:spLocks noGrp="1"/>
          </p:cNvSpPr>
          <p:nvPr>
            <p:ph type="pic" sz="quarter" idx="15"/>
          </p:nvPr>
        </p:nvSpPr>
        <p:spPr>
          <a:xfrm>
            <a:off x="9495052" y="5398508"/>
            <a:ext cx="5387546" cy="2669057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7" name="Picture Placeholder 17"/>
          <p:cNvSpPr>
            <a:spLocks noGrp="1"/>
          </p:cNvSpPr>
          <p:nvPr>
            <p:ph type="pic" sz="quarter" idx="16"/>
          </p:nvPr>
        </p:nvSpPr>
        <p:spPr>
          <a:xfrm>
            <a:off x="2477148" y="8747193"/>
            <a:ext cx="5387546" cy="2669056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7"/>
          </p:nvPr>
        </p:nvSpPr>
        <p:spPr>
          <a:xfrm>
            <a:off x="9495052" y="8747191"/>
            <a:ext cx="5387546" cy="2669057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9" name="Picture Placeholder 17"/>
          <p:cNvSpPr>
            <a:spLocks noGrp="1"/>
          </p:cNvSpPr>
          <p:nvPr>
            <p:ph type="pic" sz="quarter" idx="18"/>
          </p:nvPr>
        </p:nvSpPr>
        <p:spPr>
          <a:xfrm>
            <a:off x="16464262" y="5398507"/>
            <a:ext cx="5387546" cy="2669057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0" name="Picture Placeholder 17"/>
          <p:cNvSpPr>
            <a:spLocks noGrp="1"/>
          </p:cNvSpPr>
          <p:nvPr>
            <p:ph type="pic" sz="quarter" idx="19"/>
          </p:nvPr>
        </p:nvSpPr>
        <p:spPr>
          <a:xfrm>
            <a:off x="16464262" y="8747191"/>
            <a:ext cx="5387546" cy="2669057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7B521966-7A17-0243-B9D8-DE0FE258FF87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B604C73C-A73F-2649-B60D-617C9860E2F5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DE5721F-2896-B74F-BE45-D64134C96F8B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534CF03-2815-BD42-8680-FDD7A5AC23B5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90819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image" Target="../media/image4.emf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61" Type="http://schemas.openxmlformats.org/officeDocument/2006/relationships/image" Target="../media/image2.emf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theme" Target="../theme/theme1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oliennummernplatzhalter 8">
            <a:extLst>
              <a:ext uri="{FF2B5EF4-FFF2-40B4-BE49-F238E27FC236}">
                <a16:creationId xmlns:a16="http://schemas.microsoft.com/office/drawing/2014/main" id="{15AB0442-20D9-A44F-80AC-C8FB863AFB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3444200" y="13182600"/>
            <a:ext cx="794657" cy="533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AD58728D-506D-C243-813E-465409BA47C4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22" name="Fußzeilenplatzhalter 9">
            <a:extLst>
              <a:ext uri="{FF2B5EF4-FFF2-40B4-BE49-F238E27FC236}">
                <a16:creationId xmlns:a16="http://schemas.microsoft.com/office/drawing/2014/main" id="{7E66FD68-8DFF-684B-81DF-03D9CC55BB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1601" y="13182600"/>
            <a:ext cx="21428364" cy="533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111210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23" name="Datumsplatzhalter 10">
            <a:extLst>
              <a:ext uri="{FF2B5EF4-FFF2-40B4-BE49-F238E27FC236}">
                <a16:creationId xmlns:a16="http://schemas.microsoft.com/office/drawing/2014/main" id="{7B51EA27-096F-8449-B09E-8516E5B238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1529965" y="13182600"/>
            <a:ext cx="1914235" cy="533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11210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4ABDCBB5-CE25-8A4D-A130-563D82449E85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32" name="Titelplatzhalter 29">
            <a:extLst>
              <a:ext uri="{FF2B5EF4-FFF2-40B4-BE49-F238E27FC236}">
                <a16:creationId xmlns:a16="http://schemas.microsoft.com/office/drawing/2014/main" id="{0B315AA0-9BBC-4E46-9145-2CDBAB1B2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2144111"/>
            <a:ext cx="21024850" cy="15071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4" name="Textplatzhalter 32">
            <a:extLst>
              <a:ext uri="{FF2B5EF4-FFF2-40B4-BE49-F238E27FC236}">
                <a16:creationId xmlns:a16="http://schemas.microsoft.com/office/drawing/2014/main" id="{266476D2-B379-CA4E-9002-5D3DF4386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76400" y="4009956"/>
            <a:ext cx="21024850" cy="8702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02B893C-0B7E-1A4F-997C-6DAF95675E22}"/>
              </a:ext>
            </a:extLst>
          </p:cNvPr>
          <p:cNvPicPr>
            <a:picLocks noChangeAspect="1"/>
          </p:cNvPicPr>
          <p:nvPr userDrawn="1"/>
        </p:nvPicPr>
        <p:blipFill>
          <a:blip r:embed="rId6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82488" y="833618"/>
            <a:ext cx="2356369" cy="95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84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3" r:id="rId1"/>
    <p:sldLayoutId id="2147484009" r:id="rId2"/>
    <p:sldLayoutId id="2147484010" r:id="rId3"/>
    <p:sldLayoutId id="2147484008" r:id="rId4"/>
    <p:sldLayoutId id="2147484011" r:id="rId5"/>
    <p:sldLayoutId id="2147484012" r:id="rId6"/>
    <p:sldLayoutId id="2147484004" r:id="rId7"/>
    <p:sldLayoutId id="2147484005" r:id="rId8"/>
    <p:sldLayoutId id="2147483880" r:id="rId9"/>
    <p:sldLayoutId id="2147484006" r:id="rId10"/>
    <p:sldLayoutId id="2147484007" r:id="rId11"/>
    <p:sldLayoutId id="2147483974" r:id="rId12"/>
    <p:sldLayoutId id="2147483882" r:id="rId13"/>
    <p:sldLayoutId id="2147483975" r:id="rId14"/>
    <p:sldLayoutId id="2147483979" r:id="rId15"/>
    <p:sldLayoutId id="2147483883" r:id="rId16"/>
    <p:sldLayoutId id="2147483884" r:id="rId17"/>
    <p:sldLayoutId id="2147483885" r:id="rId18"/>
    <p:sldLayoutId id="2147483886" r:id="rId19"/>
    <p:sldLayoutId id="2147483887" r:id="rId20"/>
    <p:sldLayoutId id="2147483888" r:id="rId21"/>
    <p:sldLayoutId id="2147483889" r:id="rId22"/>
    <p:sldLayoutId id="2147483891" r:id="rId23"/>
    <p:sldLayoutId id="2147483890" r:id="rId24"/>
    <p:sldLayoutId id="2147483892" r:id="rId25"/>
    <p:sldLayoutId id="2147483977" r:id="rId26"/>
    <p:sldLayoutId id="2147483985" r:id="rId27"/>
    <p:sldLayoutId id="2147483993" r:id="rId28"/>
    <p:sldLayoutId id="2147483995" r:id="rId29"/>
    <p:sldLayoutId id="2147483999" r:id="rId30"/>
    <p:sldLayoutId id="2147484000" r:id="rId31"/>
    <p:sldLayoutId id="2147484001" r:id="rId32"/>
    <p:sldLayoutId id="2147483894" r:id="rId33"/>
    <p:sldLayoutId id="2147483897" r:id="rId34"/>
    <p:sldLayoutId id="2147483898" r:id="rId35"/>
    <p:sldLayoutId id="2147483906" r:id="rId36"/>
    <p:sldLayoutId id="2147483907" r:id="rId37"/>
    <p:sldLayoutId id="2147483908" r:id="rId38"/>
    <p:sldLayoutId id="2147483909" r:id="rId39"/>
    <p:sldLayoutId id="2147483910" r:id="rId40"/>
    <p:sldLayoutId id="2147483911" r:id="rId41"/>
    <p:sldLayoutId id="2147483912" r:id="rId42"/>
    <p:sldLayoutId id="2147483913" r:id="rId43"/>
    <p:sldLayoutId id="2147483914" r:id="rId44"/>
    <p:sldLayoutId id="2147483915" r:id="rId45"/>
    <p:sldLayoutId id="2147483916" r:id="rId46"/>
    <p:sldLayoutId id="2147483917" r:id="rId47"/>
    <p:sldLayoutId id="2147483925" r:id="rId48"/>
    <p:sldLayoutId id="2147483926" r:id="rId49"/>
    <p:sldLayoutId id="2147483927" r:id="rId50"/>
    <p:sldLayoutId id="2147483932" r:id="rId51"/>
    <p:sldLayoutId id="2147483933" r:id="rId52"/>
    <p:sldLayoutId id="2147483934" r:id="rId53"/>
    <p:sldLayoutId id="2147483935" r:id="rId54"/>
    <p:sldLayoutId id="2147483936" r:id="rId55"/>
    <p:sldLayoutId id="2147483944" r:id="rId56"/>
    <p:sldLayoutId id="2147483973" r:id="rId57"/>
    <p:sldLayoutId id="2147484002" r:id="rId58"/>
  </p:sldLayoutIdLst>
  <p:hf hdr="0"/>
  <p:txStyles>
    <p:titleStyle>
      <a:lvl1pPr algn="l" defTabSz="1828434" rtl="0" eaLnBrk="1" latinLnBrk="0" hangingPunct="1">
        <a:lnSpc>
          <a:spcPct val="90000"/>
        </a:lnSpc>
        <a:spcBef>
          <a:spcPct val="0"/>
        </a:spcBef>
        <a:buNone/>
        <a:defRPr lang="en-US" sz="5400" b="1" i="0" kern="1200">
          <a:solidFill>
            <a:srgbClr val="111210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1pPr>
    </p:titleStyle>
    <p:bodyStyle>
      <a:lvl1pPr marL="571500" indent="-571500" algn="l" defTabSz="1828434" rtl="0" eaLnBrk="1" latinLnBrk="0" hangingPunct="1">
        <a:lnSpc>
          <a:spcPct val="90000"/>
        </a:lnSpc>
        <a:spcBef>
          <a:spcPts val="2000"/>
        </a:spcBef>
        <a:buSzPct val="90000"/>
        <a:buFontTx/>
        <a:buBlip>
          <a:blip r:embed="rId62"/>
        </a:buBlip>
        <a:defRPr lang="en-US" sz="3600" b="0" i="0" kern="1200" dirty="0" smtClean="0">
          <a:solidFill>
            <a:schemeClr val="tx1"/>
          </a:solidFill>
          <a:effectLst/>
          <a:latin typeface="Segoe UI" panose="020B0502040204020203" pitchFamily="34" charset="0"/>
          <a:ea typeface="Lato Regular" charset="0"/>
          <a:cs typeface="Segoe UI" panose="020B0502040204020203" pitchFamily="34" charset="0"/>
        </a:defRPr>
      </a:lvl1pPr>
      <a:lvl2pPr marL="1371417" indent="-457200" algn="l" defTabSz="1828434" rtl="0" eaLnBrk="1" latinLnBrk="0" hangingPunct="1">
        <a:lnSpc>
          <a:spcPct val="90000"/>
        </a:lnSpc>
        <a:spcBef>
          <a:spcPts val="1000"/>
        </a:spcBef>
        <a:buSzPct val="90000"/>
        <a:buFontTx/>
        <a:buBlip>
          <a:blip r:embed="rId63"/>
        </a:buBlip>
        <a:defRPr lang="en-US" sz="2800" b="0" i="0" kern="1200" dirty="0" smtClean="0">
          <a:solidFill>
            <a:schemeClr val="tx1"/>
          </a:solidFill>
          <a:effectLst/>
          <a:latin typeface="Segoe UI" panose="020B0502040204020203" pitchFamily="34" charset="0"/>
          <a:ea typeface="Lato Regular" charset="0"/>
          <a:cs typeface="Segoe UI" panose="020B0502040204020203" pitchFamily="34" charset="0"/>
        </a:defRPr>
      </a:lvl2pPr>
      <a:lvl3pPr marL="2171334" indent="-342900" algn="l" defTabSz="1828434" rtl="0" eaLnBrk="1" latinLnBrk="0" hangingPunct="1">
        <a:lnSpc>
          <a:spcPct val="90000"/>
        </a:lnSpc>
        <a:spcBef>
          <a:spcPts val="1000"/>
        </a:spcBef>
        <a:buClr>
          <a:srgbClr val="111210"/>
        </a:buClr>
        <a:buFont typeface="Arial" panose="020B0604020202020204" pitchFamily="34" charset="0"/>
        <a:buChar char="•"/>
        <a:defRPr lang="en-US" sz="2400" b="0" i="0" kern="1200" dirty="0" smtClean="0">
          <a:solidFill>
            <a:schemeClr val="tx1"/>
          </a:solidFill>
          <a:effectLst/>
          <a:latin typeface="Segoe UI" panose="020B0502040204020203" pitchFamily="34" charset="0"/>
          <a:ea typeface="Lato Regular" charset="0"/>
          <a:cs typeface="Segoe UI" panose="020B0502040204020203" pitchFamily="34" charset="0"/>
        </a:defRPr>
      </a:lvl3pPr>
      <a:lvl4pPr marL="3085551" indent="-342900" algn="l" defTabSz="1828434" rtl="0" eaLnBrk="1" latinLnBrk="0" hangingPunct="1">
        <a:lnSpc>
          <a:spcPct val="90000"/>
        </a:lnSpc>
        <a:spcBef>
          <a:spcPts val="1000"/>
        </a:spcBef>
        <a:buClr>
          <a:srgbClr val="111210"/>
        </a:buClr>
        <a:buFont typeface="Arial" panose="020B0604020202020204" pitchFamily="34" charset="0"/>
        <a:buChar char="•"/>
        <a:defRPr lang="en-US" sz="2000" b="0" i="0" kern="1200" dirty="0" smtClean="0">
          <a:solidFill>
            <a:schemeClr val="tx1"/>
          </a:solidFill>
          <a:effectLst/>
          <a:latin typeface="Segoe UI" panose="020B0502040204020203" pitchFamily="34" charset="0"/>
          <a:ea typeface="Lato Regular" charset="0"/>
          <a:cs typeface="Segoe UI" panose="020B0502040204020203" pitchFamily="34" charset="0"/>
        </a:defRPr>
      </a:lvl4pPr>
      <a:lvl5pPr marL="3999768" indent="-342900" algn="l" defTabSz="1828434" rtl="0" eaLnBrk="1" latinLnBrk="0" hangingPunct="1">
        <a:lnSpc>
          <a:spcPct val="90000"/>
        </a:lnSpc>
        <a:spcBef>
          <a:spcPts val="1000"/>
        </a:spcBef>
        <a:buClr>
          <a:srgbClr val="111210"/>
        </a:buClr>
        <a:buFont typeface="Arial" panose="020B0604020202020204" pitchFamily="34" charset="0"/>
        <a:buChar char="•"/>
        <a:defRPr lang="en-US" sz="2000" b="0" i="0" kern="1200" dirty="0">
          <a:solidFill>
            <a:schemeClr val="tx1"/>
          </a:solidFill>
          <a:effectLst/>
          <a:latin typeface="Segoe UI" panose="020B0502040204020203" pitchFamily="34" charset="0"/>
          <a:ea typeface="Lato Regular" charset="0"/>
          <a:cs typeface="Segoe UI" panose="020B0502040204020203" pitchFamily="34" charset="0"/>
        </a:defRPr>
      </a:lvl5pPr>
      <a:lvl6pPr marL="5028194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2411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6628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084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21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434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2651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6868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086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5303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9952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373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B1C7AC6-9924-214F-8EA3-102C689CD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latin typeface="Segoe UI"/>
                <a:cs typeface="Segoe UI"/>
              </a:rPr>
              <a:t>Jugendleitertagung</a:t>
            </a:r>
            <a:br>
              <a:rPr lang="de-DE" dirty="0">
                <a:latin typeface="Segoe UI"/>
                <a:cs typeface="Segoe UI"/>
              </a:rPr>
            </a:br>
            <a:r>
              <a:rPr lang="de-DE" dirty="0">
                <a:latin typeface="Segoe UI"/>
                <a:cs typeface="Segoe UI"/>
              </a:rPr>
              <a:t>Freitag, 28.08.2026</a:t>
            </a:r>
            <a:br>
              <a:rPr lang="de-DE" dirty="0">
                <a:latin typeface="Segoe UI"/>
                <a:cs typeface="Segoe UI"/>
              </a:rPr>
            </a:br>
            <a:r>
              <a:rPr lang="de-DE" dirty="0">
                <a:latin typeface="Segoe UI"/>
                <a:cs typeface="Segoe UI"/>
              </a:rPr>
              <a:t>im Kreishaus in </a:t>
            </a:r>
            <a:r>
              <a:rPr lang="de-DE">
                <a:latin typeface="Segoe UI"/>
                <a:cs typeface="Segoe UI"/>
              </a:rPr>
              <a:t>Meschede</a:t>
            </a:r>
            <a:endParaRPr lang="de-DE" dirty="0">
              <a:latin typeface="Segoe UI"/>
              <a:cs typeface="Segoe UI"/>
            </a:endParaRP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21D1600-9497-894E-AAE1-350F7105D9A8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23503164" y="13182600"/>
            <a:ext cx="874486" cy="533400"/>
          </a:xfrm>
        </p:spPr>
        <p:txBody>
          <a:bodyPr/>
          <a:lstStyle/>
          <a:p>
            <a:fld id="{C821508B-DB50-BC4B-B11A-5DB878110720}" type="datetime1">
              <a:rPr lang="de-DE" smtClean="0"/>
              <a:t>08.10.2026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16471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B66695FD-7B7B-DBC2-035B-81D2294F15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2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3DA80B9-6E90-2136-8F87-448932BBCB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D305EB8-1AC3-D281-8489-B889D87C8825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36F5E671-D2E0-3B7D-1659-31547C113F1A}"/>
              </a:ext>
            </a:extLst>
          </p:cNvPr>
          <p:cNvSpPr txBox="1"/>
          <p:nvPr/>
        </p:nvSpPr>
        <p:spPr>
          <a:xfrm>
            <a:off x="1380565" y="2814918"/>
            <a:ext cx="22196611" cy="102489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571500" indent="-571500">
              <a:buFont typeface="Wingdings"/>
              <a:buChar char="Ø"/>
            </a:pPr>
            <a:r>
              <a:rPr lang="de-DE" sz="4800" dirty="0">
                <a:ea typeface="+mn-lt"/>
                <a:cs typeface="+mn-lt"/>
              </a:rPr>
              <a:t>Begrüßung </a:t>
            </a:r>
          </a:p>
          <a:p>
            <a:pPr marL="571500" indent="-571500">
              <a:buFont typeface="Wingdings"/>
              <a:buChar char="Ø"/>
            </a:pPr>
            <a:r>
              <a:rPr lang="de-DE" sz="4800" dirty="0">
                <a:ea typeface="+mn-lt"/>
                <a:cs typeface="+mn-lt"/>
              </a:rPr>
              <a:t>Rückblick auf die Saison 2025-2026 </a:t>
            </a:r>
          </a:p>
          <a:p>
            <a:pPr marL="571500" indent="-571500">
              <a:buFont typeface="Wingdings"/>
              <a:buChar char="Ø"/>
            </a:pPr>
            <a:r>
              <a:rPr lang="de-DE" sz="4800" dirty="0">
                <a:ea typeface="+mn-lt"/>
                <a:cs typeface="+mn-lt"/>
              </a:rPr>
              <a:t>Planung für die Saison 2026-2027 </a:t>
            </a:r>
          </a:p>
          <a:p>
            <a:pPr marL="571500" indent="-571500">
              <a:buFont typeface="Wingdings"/>
              <a:buChar char="Ø"/>
            </a:pPr>
            <a:r>
              <a:rPr lang="de-DE" sz="4800" dirty="0">
                <a:ea typeface="+mn-lt"/>
                <a:cs typeface="+mn-lt"/>
              </a:rPr>
              <a:t>Ehrungen </a:t>
            </a:r>
          </a:p>
          <a:p>
            <a:pPr marL="571500" indent="-571500">
              <a:buFont typeface="Wingdings"/>
              <a:buChar char="Ø"/>
            </a:pPr>
            <a:r>
              <a:rPr lang="de-DE" sz="4800" dirty="0">
                <a:ea typeface="+mn-lt"/>
                <a:cs typeface="+mn-lt"/>
              </a:rPr>
              <a:t>Neue Fußballregeln für die Saison 2026-2027 </a:t>
            </a:r>
          </a:p>
          <a:p>
            <a:pPr marL="571500" indent="-571500">
              <a:buFont typeface="Wingdings"/>
              <a:buChar char="Ø"/>
            </a:pPr>
            <a:r>
              <a:rPr lang="de-DE" sz="4800" dirty="0">
                <a:ea typeface="+mn-lt"/>
                <a:cs typeface="+mn-lt"/>
              </a:rPr>
              <a:t>Umgang Rechts- und Verfahrensordnung </a:t>
            </a:r>
          </a:p>
          <a:p>
            <a:pPr marL="571500" indent="-571500">
              <a:buFont typeface="Wingdings"/>
              <a:buChar char="Ø"/>
            </a:pPr>
            <a:r>
              <a:rPr lang="de-DE" sz="4800" dirty="0">
                <a:ea typeface="+mn-lt"/>
                <a:cs typeface="+mn-lt"/>
              </a:rPr>
              <a:t>Info Prävention Sport vom Kreissportbund </a:t>
            </a:r>
          </a:p>
          <a:p>
            <a:pPr marL="571500" indent="-571500">
              <a:buFont typeface="Wingdings"/>
              <a:buChar char="Ø"/>
            </a:pPr>
            <a:r>
              <a:rPr lang="de-DE" sz="4800" dirty="0">
                <a:ea typeface="+mn-lt"/>
                <a:cs typeface="+mn-lt"/>
              </a:rPr>
              <a:t>Kreisfusion </a:t>
            </a:r>
          </a:p>
          <a:p>
            <a:pPr marL="571500" indent="-571500">
              <a:buFont typeface="Wingdings"/>
              <a:buChar char="Ø"/>
            </a:pPr>
            <a:r>
              <a:rPr lang="de-DE" sz="4800" dirty="0">
                <a:ea typeface="+mn-lt"/>
                <a:cs typeface="+mn-lt"/>
              </a:rPr>
              <a:t>Pokalendspiele </a:t>
            </a:r>
          </a:p>
          <a:p>
            <a:pPr marL="571500" indent="-571500">
              <a:buFont typeface="Wingdings"/>
              <a:buChar char="Ø"/>
            </a:pPr>
            <a:r>
              <a:rPr lang="de-DE" sz="4800" dirty="0">
                <a:ea typeface="+mn-lt"/>
                <a:cs typeface="+mn-lt"/>
              </a:rPr>
              <a:t>Verschiedenes </a:t>
            </a:r>
            <a:br>
              <a:rPr lang="de-DE" dirty="0"/>
            </a:br>
            <a:br>
              <a:rPr lang="de-DE" dirty="0"/>
            </a:br>
            <a:br>
              <a:rPr lang="de-DE" dirty="0"/>
            </a:br>
            <a:br>
              <a:rPr lang="de-DE" dirty="0"/>
            </a:br>
            <a:br>
              <a:rPr lang="de-DE" dirty="0"/>
            </a:br>
            <a:endParaRPr lang="de-DE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52081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7596873C-8A01-7C80-8FFB-568A5AE411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3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F0B4F4D3-05A6-342E-51C5-DF6D4B9EB0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67C09DB-4800-1E00-A7C3-7A6CD6267AC5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328B7353-E9DA-7615-54C2-31596485DB0D}"/>
              </a:ext>
            </a:extLst>
          </p:cNvPr>
          <p:cNvSpPr txBox="1"/>
          <p:nvPr/>
        </p:nvSpPr>
        <p:spPr>
          <a:xfrm>
            <a:off x="1290918" y="2868706"/>
            <a:ext cx="22322117" cy="821763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 dirty="0">
                <a:cs typeface="Arial"/>
              </a:rPr>
              <a:t>Top 1:</a:t>
            </a:r>
          </a:p>
          <a:p>
            <a:pPr marL="685800" indent="-685800" algn="ctr">
              <a:buFont typeface="Wingdings"/>
              <a:buChar char="Ø"/>
            </a:pPr>
            <a:r>
              <a:rPr lang="de-DE" sz="4800" b="1" dirty="0">
                <a:cs typeface="Arial"/>
              </a:rPr>
              <a:t>Begrüßung</a:t>
            </a: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5461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4030A8-4976-5838-D256-5C1F7D842A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AF5582C9-EEC7-92BD-2A20-6BDA9961FA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4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BFB6B6DB-7B5A-A1AB-DF78-F51DD3BE0F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AB9CF74-C7C1-3813-CCDC-F1A0C65E9230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BBA37E11-2054-7716-59FC-7FA034FA09AB}"/>
              </a:ext>
            </a:extLst>
          </p:cNvPr>
          <p:cNvSpPr txBox="1"/>
          <p:nvPr/>
        </p:nvSpPr>
        <p:spPr>
          <a:xfrm>
            <a:off x="1290918" y="2868706"/>
            <a:ext cx="22322117" cy="96949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 dirty="0">
                <a:cs typeface="Arial"/>
              </a:rPr>
              <a:t>Top 2:</a:t>
            </a:r>
          </a:p>
          <a:p>
            <a:pPr marL="685800" indent="-685800" algn="ctr">
              <a:buFont typeface="Wingdings"/>
              <a:buChar char="Ø"/>
            </a:pPr>
            <a:r>
              <a:rPr lang="de-DE" sz="4800" b="1">
                <a:cs typeface="Arial"/>
              </a:rPr>
              <a:t>Rückblick auf die Saison 2025 – 2026</a:t>
            </a:r>
          </a:p>
          <a:p>
            <a:pPr marL="685800" indent="-685800" algn="ctr">
              <a:buFont typeface="Wingdings"/>
              <a:buChar char="Ø"/>
            </a:pPr>
            <a:endParaRPr lang="de-DE" sz="4800" b="1" dirty="0">
              <a:cs typeface="Arial"/>
            </a:endParaRPr>
          </a:p>
          <a:p>
            <a:pPr algn="ctr"/>
            <a:r>
              <a:rPr lang="de-DE" sz="4800" b="1">
                <a:cs typeface="Arial"/>
              </a:rPr>
              <a:t>Berichte</a:t>
            </a:r>
            <a:r>
              <a:rPr lang="de-DE" sz="4800" b="1" dirty="0">
                <a:cs typeface="Arial"/>
              </a:rPr>
              <a:t> der Staffelleiter</a:t>
            </a: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594868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E13ED-4AEC-1BEF-BF26-75BF691831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1D8AD6D2-90F1-31EE-05CF-877813A316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5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285D4BB-2F44-2C1A-EBCA-343C7A1CD2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23FD96A-118F-C06D-683A-137101418F57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092DEB3-AF50-1B4A-E300-7E8F2196D031}"/>
              </a:ext>
            </a:extLst>
          </p:cNvPr>
          <p:cNvSpPr txBox="1"/>
          <p:nvPr/>
        </p:nvSpPr>
        <p:spPr>
          <a:xfrm>
            <a:off x="1290918" y="2868706"/>
            <a:ext cx="22322117" cy="1006429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 dirty="0">
                <a:cs typeface="Arial"/>
              </a:rPr>
              <a:t>Top 2:</a:t>
            </a:r>
          </a:p>
          <a:p>
            <a:pPr marL="685800" indent="-685800" algn="ctr">
              <a:buFont typeface="Wingdings"/>
              <a:buChar char="Ø"/>
            </a:pPr>
            <a:r>
              <a:rPr lang="de-DE" sz="4800" b="1">
                <a:cs typeface="Arial"/>
              </a:rPr>
              <a:t>Rückblick auf die Saison 2025 – 2026</a:t>
            </a:r>
          </a:p>
          <a:p>
            <a:pPr marL="685800" indent="-685800" algn="ctr">
              <a:buFont typeface="Wingdings"/>
              <a:buChar char="Ø"/>
            </a:pPr>
            <a:endParaRPr lang="de-DE" sz="4800" b="1" dirty="0">
              <a:cs typeface="Arial"/>
            </a:endParaRPr>
          </a:p>
          <a:p>
            <a:r>
              <a:rPr lang="de-DE">
                <a:cs typeface="Arial"/>
              </a:rPr>
              <a:t>                  Saison 25/26      Saison 26/27</a:t>
            </a:r>
          </a:p>
          <a:p>
            <a:r>
              <a:rPr lang="de-DE">
                <a:cs typeface="Arial"/>
              </a:rPr>
              <a:t>A-Junioren                16           13</a:t>
            </a:r>
            <a:endParaRPr lang="de-DE" dirty="0">
              <a:cs typeface="Arial"/>
            </a:endParaRPr>
          </a:p>
          <a:p>
            <a:r>
              <a:rPr lang="de-DE">
                <a:cs typeface="Arial"/>
              </a:rPr>
              <a:t>B-Junioren                15           15</a:t>
            </a:r>
            <a:endParaRPr lang="de-DE" dirty="0">
              <a:cs typeface="Arial"/>
            </a:endParaRPr>
          </a:p>
          <a:p>
            <a:r>
              <a:rPr lang="de-DE">
                <a:cs typeface="Arial"/>
              </a:rPr>
              <a:t>C-Junioren                19           20</a:t>
            </a:r>
            <a:endParaRPr lang="de-DE" dirty="0">
              <a:cs typeface="Arial"/>
            </a:endParaRPr>
          </a:p>
          <a:p>
            <a:r>
              <a:rPr lang="de-DE" dirty="0">
                <a:cs typeface="Arial"/>
              </a:rPr>
              <a:t>D-</a:t>
            </a:r>
            <a:r>
              <a:rPr lang="de-DE">
                <a:cs typeface="Arial"/>
              </a:rPr>
              <a:t>Junioren                31           29</a:t>
            </a:r>
          </a:p>
          <a:p>
            <a:r>
              <a:rPr lang="de-DE">
                <a:cs typeface="Arial"/>
              </a:rPr>
              <a:t>E-Junioren                37           41</a:t>
            </a:r>
          </a:p>
          <a:p>
            <a:r>
              <a:rPr lang="de-DE">
                <a:cs typeface="Arial"/>
              </a:rPr>
              <a:t>F-Junioren                31           30</a:t>
            </a:r>
          </a:p>
          <a:p>
            <a:r>
              <a:rPr lang="de-DE">
                <a:cs typeface="Arial"/>
              </a:rPr>
              <a:t>G-Junioren                20           20</a:t>
            </a:r>
          </a:p>
          <a:p>
            <a:r>
              <a:rPr lang="de-DE">
                <a:cs typeface="Arial"/>
              </a:rPr>
              <a:t>B-Mädchen                7           5</a:t>
            </a:r>
          </a:p>
          <a:p>
            <a:r>
              <a:rPr lang="de-DE">
                <a:cs typeface="Arial"/>
              </a:rPr>
              <a:t>C-Mädchen                2           2</a:t>
            </a:r>
            <a:endParaRPr lang="de-DE" dirty="0">
              <a:cs typeface="Arial"/>
            </a:endParaRPr>
          </a:p>
          <a:p>
            <a:r>
              <a:rPr lang="de-DE">
                <a:cs typeface="Arial"/>
              </a:rPr>
              <a:t>D-Mädchen                3           3</a:t>
            </a:r>
          </a:p>
          <a:p>
            <a:r>
              <a:rPr lang="de-DE">
                <a:cs typeface="Arial"/>
              </a:rPr>
              <a:t>E-Mädchen                4           4</a:t>
            </a:r>
            <a:endParaRPr lang="de-DE" dirty="0">
              <a:cs typeface="Arial"/>
            </a:endParaRPr>
          </a:p>
          <a:p>
            <a:endParaRPr lang="de-DE" dirty="0">
              <a:cs typeface="Arial"/>
            </a:endParaRPr>
          </a:p>
          <a:p>
            <a:r>
              <a:rPr lang="de-DE">
                <a:cs typeface="Arial"/>
              </a:rPr>
              <a:t>Gesamt                 </a:t>
            </a:r>
            <a:r>
              <a:rPr lang="de-DE" b="1">
                <a:cs typeface="Arial"/>
              </a:rPr>
              <a:t>186</a:t>
            </a:r>
            <a:r>
              <a:rPr lang="de-DE">
                <a:cs typeface="Arial"/>
              </a:rPr>
              <a:t>          </a:t>
            </a:r>
            <a:r>
              <a:rPr lang="de-DE" b="1">
                <a:cs typeface="Arial"/>
              </a:rPr>
              <a:t>186</a:t>
            </a:r>
            <a:endParaRPr lang="de-DE" b="1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49564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FB220A-0B26-085D-F839-BFC0A3995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76BDFCD0-D074-4949-6338-66D68621B4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C08846B-A72A-AE06-CABE-D2EB784881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96D15D6-E3B0-AE5E-E6E4-2AB4EB03C15E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BCF4AF85-6C8F-9703-57F7-2929DC75BF46}"/>
              </a:ext>
            </a:extLst>
          </p:cNvPr>
          <p:cNvSpPr txBox="1"/>
          <p:nvPr/>
        </p:nvSpPr>
        <p:spPr>
          <a:xfrm>
            <a:off x="1290918" y="2868706"/>
            <a:ext cx="22322117" cy="104336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 dirty="0">
                <a:cs typeface="Arial"/>
              </a:rPr>
              <a:t>Top 3:</a:t>
            </a:r>
          </a:p>
          <a:p>
            <a:pPr marL="685800" indent="-685800" algn="ctr">
              <a:buFont typeface="Wingdings"/>
              <a:buChar char="Ø"/>
            </a:pPr>
            <a:r>
              <a:rPr lang="de-DE" sz="4800" b="1" dirty="0">
                <a:cs typeface="Arial"/>
              </a:rPr>
              <a:t>Planung für die Saison 2026-2027</a:t>
            </a:r>
          </a:p>
          <a:p>
            <a:pPr marL="685800" indent="-685800" algn="ctr">
              <a:buFont typeface="Wingdings"/>
              <a:buChar char="Ø"/>
            </a:pPr>
            <a:endParaRPr lang="de-DE" sz="4800" dirty="0">
              <a:cs typeface="Arial"/>
            </a:endParaRPr>
          </a:p>
          <a:p>
            <a:pPr algn="ctr"/>
            <a:r>
              <a:rPr lang="de-DE" sz="4800" dirty="0">
                <a:cs typeface="Arial"/>
              </a:rPr>
              <a:t>Neu als </a:t>
            </a:r>
            <a:r>
              <a:rPr lang="de-DE" sz="4800">
                <a:cs typeface="Arial"/>
              </a:rPr>
              <a:t>Koordinatorin Mädchen-Fußball</a:t>
            </a:r>
            <a:endParaRPr lang="de-DE"/>
          </a:p>
          <a:p>
            <a:pPr algn="ctr"/>
            <a:r>
              <a:rPr lang="de-DE" sz="4800">
                <a:cs typeface="Arial"/>
              </a:rPr>
              <a:t>Amelie Liese</a:t>
            </a:r>
            <a:endParaRPr lang="de-DE" sz="4800" dirty="0">
              <a:cs typeface="Arial"/>
            </a:endParaRP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Freihand 5">
                <a:extLst>
                  <a:ext uri="{FF2B5EF4-FFF2-40B4-BE49-F238E27FC236}">
                    <a16:creationId xmlns:a16="http://schemas.microsoft.com/office/drawing/2014/main" id="{86F2184F-DFC6-D51C-EF0A-9284E77FBF17}"/>
                  </a:ext>
                </a:extLst>
              </p14:cNvPr>
              <p14:cNvContentPartPr/>
              <p14:nvPr/>
            </p14:nvContentPartPr>
            <p14:xfrm>
              <a:off x="1482920" y="3416280"/>
              <a:ext cx="54000" cy="51120"/>
            </p14:xfrm>
          </p:contentPart>
        </mc:Choice>
        <mc:Fallback xmlns="">
          <p:pic>
            <p:nvPicPr>
              <p:cNvPr id="6" name="Freihand 5">
                <a:extLst>
                  <a:ext uri="{FF2B5EF4-FFF2-40B4-BE49-F238E27FC236}">
                    <a16:creationId xmlns:a16="http://schemas.microsoft.com/office/drawing/2014/main" id="{86F2184F-DFC6-D51C-EF0A-9284E77FBF17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72120" y="3405480"/>
                <a:ext cx="75240" cy="72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37612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017DE8-4000-9506-070A-1BBA6468F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B50B37A3-A518-1D6B-85F7-D8DAC74F7B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7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3CBDF14-D177-972D-538F-732C5499E4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E4DF27E-54C6-6373-173E-751F3EBE4FB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D2EF746C-E2ED-4400-8D5F-3992EA7E09D4}"/>
              </a:ext>
            </a:extLst>
          </p:cNvPr>
          <p:cNvSpPr txBox="1"/>
          <p:nvPr/>
        </p:nvSpPr>
        <p:spPr>
          <a:xfrm>
            <a:off x="1290918" y="2868706"/>
            <a:ext cx="22322117" cy="104336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 dirty="0">
                <a:cs typeface="Arial"/>
              </a:rPr>
              <a:t>Top 3:</a:t>
            </a:r>
          </a:p>
          <a:p>
            <a:pPr marL="685800" indent="-685800" algn="ctr">
              <a:buFont typeface="Wingdings"/>
              <a:buChar char="Ø"/>
            </a:pPr>
            <a:r>
              <a:rPr lang="de-DE" sz="4800" b="1" dirty="0">
                <a:cs typeface="Arial"/>
              </a:rPr>
              <a:t>Planung für die Saison 2026-2027</a:t>
            </a:r>
          </a:p>
          <a:p>
            <a:pPr marL="685800" indent="-685800" algn="ctr">
              <a:buFont typeface="Wingdings"/>
              <a:buChar char="Ø"/>
            </a:pPr>
            <a:endParaRPr lang="de-DE" sz="4800" dirty="0">
              <a:cs typeface="Arial"/>
            </a:endParaRPr>
          </a:p>
          <a:p>
            <a:pPr algn="ctr"/>
            <a:r>
              <a:rPr lang="de-DE" sz="4800" dirty="0">
                <a:cs typeface="Arial"/>
              </a:rPr>
              <a:t>Koordinator Spielbetrieb</a:t>
            </a:r>
          </a:p>
          <a:p>
            <a:pPr algn="ctr"/>
            <a:r>
              <a:rPr lang="de-DE" sz="4800">
                <a:cs typeface="Arial"/>
              </a:rPr>
              <a:t>Mark Dessel-Scheriau</a:t>
            </a: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Freihand 5">
                <a:extLst>
                  <a:ext uri="{FF2B5EF4-FFF2-40B4-BE49-F238E27FC236}">
                    <a16:creationId xmlns:a16="http://schemas.microsoft.com/office/drawing/2014/main" id="{398528C4-9785-ECEE-560F-C027918EAABD}"/>
                  </a:ext>
                </a:extLst>
              </p14:cNvPr>
              <p14:cNvContentPartPr/>
              <p14:nvPr/>
            </p14:nvContentPartPr>
            <p14:xfrm>
              <a:off x="1482920" y="3416280"/>
              <a:ext cx="54000" cy="51120"/>
            </p14:xfrm>
          </p:contentPart>
        </mc:Choice>
        <mc:Fallback xmlns="">
          <p:pic>
            <p:nvPicPr>
              <p:cNvPr id="6" name="Freihand 5">
                <a:extLst>
                  <a:ext uri="{FF2B5EF4-FFF2-40B4-BE49-F238E27FC236}">
                    <a16:creationId xmlns:a16="http://schemas.microsoft.com/office/drawing/2014/main" id="{398528C4-9785-ECEE-560F-C027918EAAB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72120" y="3405480"/>
                <a:ext cx="75240" cy="72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89063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6C0C3-D480-DF33-221D-812D1A9F6A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9E867C8A-B1A1-278E-EB0F-7EED25C41C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8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00C02136-CDA8-1A6A-5976-52E6C89ECE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113D8AA-B5B2-F50F-ED26-3E3AFB62F04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333C7118-72B8-4CD1-1893-AFA49BD73FD6}"/>
              </a:ext>
            </a:extLst>
          </p:cNvPr>
          <p:cNvSpPr txBox="1"/>
          <p:nvPr/>
        </p:nvSpPr>
        <p:spPr>
          <a:xfrm>
            <a:off x="1290918" y="2868706"/>
            <a:ext cx="22322117" cy="104336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 dirty="0">
                <a:cs typeface="Arial"/>
              </a:rPr>
              <a:t>Top 3:</a:t>
            </a:r>
          </a:p>
          <a:p>
            <a:pPr marL="685800" indent="-685800" algn="ctr">
              <a:buFont typeface="Wingdings"/>
              <a:buChar char="Ø"/>
            </a:pPr>
            <a:r>
              <a:rPr lang="de-DE" sz="4800" b="1" dirty="0">
                <a:cs typeface="Arial"/>
              </a:rPr>
              <a:t>Planung für die Saison 2026-2027</a:t>
            </a:r>
          </a:p>
          <a:p>
            <a:pPr marL="685800" indent="-685800" algn="ctr">
              <a:buFont typeface="Wingdings"/>
              <a:buChar char="Ø"/>
            </a:pPr>
            <a:endParaRPr lang="de-DE" sz="4800" dirty="0">
              <a:cs typeface="Arial"/>
            </a:endParaRPr>
          </a:p>
          <a:p>
            <a:pPr algn="ctr"/>
            <a:r>
              <a:rPr lang="de-DE" sz="4800" b="1" dirty="0">
                <a:cs typeface="Arial"/>
              </a:rPr>
              <a:t>Anpassung Aufstiegsmodus </a:t>
            </a:r>
            <a:r>
              <a:rPr lang="de-DE" sz="4800" b="1">
                <a:cs typeface="Arial"/>
              </a:rPr>
              <a:t>zur Bezirksliga</a:t>
            </a:r>
            <a:endParaRPr lang="de-DE"/>
          </a:p>
          <a:p>
            <a:pPr algn="ctr"/>
            <a:r>
              <a:rPr lang="de-DE" sz="4800" b="1">
                <a:cs typeface="Arial" panose="020B0604020202020204"/>
              </a:rPr>
              <a:t>der A-, B- und C-Junioren</a:t>
            </a:r>
            <a:endParaRPr lang="de-DE" sz="4800" b="1" dirty="0">
              <a:cs typeface="Arial" panose="020B0604020202020204"/>
            </a:endParaRP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Freihand 5">
                <a:extLst>
                  <a:ext uri="{FF2B5EF4-FFF2-40B4-BE49-F238E27FC236}">
                    <a16:creationId xmlns:a16="http://schemas.microsoft.com/office/drawing/2014/main" id="{5FDAFC09-709E-DE64-C521-376DA624CECD}"/>
                  </a:ext>
                </a:extLst>
              </p14:cNvPr>
              <p14:cNvContentPartPr/>
              <p14:nvPr/>
            </p14:nvContentPartPr>
            <p14:xfrm>
              <a:off x="1482920" y="3416280"/>
              <a:ext cx="54000" cy="51120"/>
            </p14:xfrm>
          </p:contentPart>
        </mc:Choice>
        <mc:Fallback xmlns="">
          <p:pic>
            <p:nvPicPr>
              <p:cNvPr id="6" name="Freihand 5">
                <a:extLst>
                  <a:ext uri="{FF2B5EF4-FFF2-40B4-BE49-F238E27FC236}">
                    <a16:creationId xmlns:a16="http://schemas.microsoft.com/office/drawing/2014/main" id="{5FDAFC09-709E-DE64-C521-376DA624CEC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72120" y="3405480"/>
                <a:ext cx="75240" cy="72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86994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A503F6-6074-0914-D734-1DB8DDC27D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391B0917-A70C-4013-9709-9483A848A5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9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01D0D68A-68E4-DA00-7CC4-CD83A771D2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8DF3779-5976-4F7D-1589-D45830B8BA2B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11E789BD-38C1-E32D-25C8-83CFD2CC9B77}"/>
              </a:ext>
            </a:extLst>
          </p:cNvPr>
          <p:cNvSpPr txBox="1"/>
          <p:nvPr/>
        </p:nvSpPr>
        <p:spPr>
          <a:xfrm>
            <a:off x="1290918" y="2868706"/>
            <a:ext cx="22322117" cy="821763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>
                <a:cs typeface="Arial"/>
              </a:rPr>
              <a:t>Top 4:</a:t>
            </a:r>
            <a:endParaRPr lang="de-DE" sz="4800" dirty="0">
              <a:cs typeface="Arial"/>
            </a:endParaRPr>
          </a:p>
          <a:p>
            <a:pPr marL="685800" indent="-685800" algn="ctr">
              <a:buFont typeface="Wingdings"/>
              <a:buChar char="Ø"/>
            </a:pPr>
            <a:r>
              <a:rPr lang="de-DE" sz="4800" b="1">
                <a:cs typeface="Arial"/>
              </a:rPr>
              <a:t>Ehrungen</a:t>
            </a:r>
            <a:endParaRPr lang="de-DE" b="1">
              <a:cs typeface="Arial"/>
            </a:endParaRPr>
          </a:p>
          <a:p>
            <a:pPr algn="ctr"/>
            <a:endParaRPr lang="de-DE" dirty="0">
              <a:cs typeface="Arial" panose="020B0604020202020204"/>
            </a:endParaRP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8818484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C2F181-F89A-83DB-3CE3-29C4FD5A5F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C37D5D92-E837-C249-4652-CBC039A64D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10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15A4F43-B56E-3C58-EC52-13D8B241F0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BB54C75-B998-3658-25D2-5CE700E185DE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3A13EECB-3E49-6B32-1D89-04CE1DD39089}"/>
              </a:ext>
            </a:extLst>
          </p:cNvPr>
          <p:cNvSpPr txBox="1"/>
          <p:nvPr/>
        </p:nvSpPr>
        <p:spPr>
          <a:xfrm>
            <a:off x="1290918" y="2868706"/>
            <a:ext cx="22322117" cy="94179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5400" b="1" u="sng">
                <a:cs typeface="Arial"/>
              </a:rPr>
              <a:t>A-Junioren</a:t>
            </a:r>
            <a:endParaRPr lang="de-DE" b="1" u="sng">
              <a:cs typeface="Arial"/>
            </a:endParaRPr>
          </a:p>
          <a:p>
            <a:pPr algn="ctr"/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Meister Kreisliga-A</a:t>
            </a:r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BC </a:t>
            </a:r>
            <a:r>
              <a:rPr lang="de-DE" sz="4800" err="1">
                <a:cs typeface="Arial"/>
              </a:rPr>
              <a:t>Esloh</a:t>
            </a:r>
            <a:r>
              <a:rPr lang="de-DE" sz="4800">
                <a:cs typeface="Arial"/>
              </a:rPr>
              <a:t>e</a:t>
            </a:r>
            <a:endParaRPr lang="de-DE" sz="4800" dirty="0">
              <a:cs typeface="Arial"/>
            </a:endParaRPr>
          </a:p>
          <a:p>
            <a:pPr algn="ctr"/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Meister Kreisliga-B</a:t>
            </a:r>
            <a:endParaRPr lang="de-DE" sz="4800" dirty="0">
              <a:cs typeface="Arial"/>
            </a:endParaRPr>
          </a:p>
          <a:p>
            <a:pPr algn="ctr"/>
            <a:r>
              <a:rPr lang="de-DE" sz="4800" dirty="0">
                <a:cs typeface="Arial"/>
              </a:rPr>
              <a:t>JSG Ass/Wie/Wu</a:t>
            </a:r>
          </a:p>
          <a:p>
            <a:endParaRPr lang="de-DE" sz="4800" dirty="0">
              <a:cs typeface="Arial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537943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A07CDC-CC07-549D-877A-4C05BD337E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2CA7DE05-6D74-FE68-E1A8-B44C655A32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11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369BC91-B31A-BFEA-EA48-B33724C6AB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57C4CFA-570B-1BB9-607C-F7BC6CF773A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6F30ECE5-0143-A78E-4816-C7C788817C3E}"/>
              </a:ext>
            </a:extLst>
          </p:cNvPr>
          <p:cNvSpPr txBox="1"/>
          <p:nvPr/>
        </p:nvSpPr>
        <p:spPr>
          <a:xfrm>
            <a:off x="1290918" y="2868706"/>
            <a:ext cx="22322117" cy="94179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5400" b="1" u="sng">
                <a:cs typeface="Arial"/>
              </a:rPr>
              <a:t>B-Junioren</a:t>
            </a:r>
            <a:endParaRPr lang="de-DE" u="sng">
              <a:cs typeface="Arial"/>
            </a:endParaRPr>
          </a:p>
          <a:p>
            <a:pPr algn="ctr"/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Meister Kreisliga-A</a:t>
            </a:r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JSG Meschede/Eversberg/Heinr.-Wehrst.</a:t>
            </a:r>
            <a:endParaRPr lang="de-DE">
              <a:cs typeface="Arial" panose="020B0604020202020204"/>
            </a:endParaRPr>
          </a:p>
          <a:p>
            <a:pPr algn="ctr"/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Meister Kreisliga-B</a:t>
            </a:r>
            <a:endParaRPr lang="de-DE" sz="4800" dirty="0">
              <a:cs typeface="Arial"/>
            </a:endParaRPr>
          </a:p>
          <a:p>
            <a:pPr algn="ctr"/>
            <a:r>
              <a:rPr lang="de-DE" sz="4800" dirty="0">
                <a:cs typeface="Arial"/>
              </a:rPr>
              <a:t>JSG Reiste/Wenholthausen</a:t>
            </a:r>
          </a:p>
          <a:p>
            <a:endParaRPr lang="de-DE" sz="4800" dirty="0">
              <a:cs typeface="Arial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9468058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7F6D5B-80E6-752B-C4E1-0CC21F97D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A389C10C-1507-7F56-D05B-E4C18B4174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12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13812A4-A5BA-BC8A-62E3-EDD63EFB51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96F0040-17AE-5E99-F0ED-07E036763F8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B1AAAA1-6C03-D48C-7C1F-9CE498ECFAFA}"/>
              </a:ext>
            </a:extLst>
          </p:cNvPr>
          <p:cNvSpPr txBox="1"/>
          <p:nvPr/>
        </p:nvSpPr>
        <p:spPr>
          <a:xfrm>
            <a:off x="1290918" y="2868706"/>
            <a:ext cx="22322117" cy="92332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5400" b="1" u="sng">
                <a:cs typeface="Arial"/>
              </a:rPr>
              <a:t>C-Junioren</a:t>
            </a:r>
            <a:endParaRPr lang="de-DE" u="sng">
              <a:cs typeface="Arial"/>
            </a:endParaRPr>
          </a:p>
          <a:p>
            <a:pPr algn="ctr"/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Meister Kreisliga-A</a:t>
            </a:r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SV Brilon</a:t>
            </a:r>
            <a:endParaRPr lang="de-DE">
              <a:cs typeface="Arial" panose="020B0604020202020204"/>
            </a:endParaRPr>
          </a:p>
          <a:p>
            <a:pPr algn="ctr"/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Meister Kreisliga-B1</a:t>
            </a:r>
            <a:endParaRPr lang="de-DE" sz="4800" dirty="0">
              <a:cs typeface="Arial"/>
            </a:endParaRPr>
          </a:p>
          <a:p>
            <a:pPr algn="ctr"/>
            <a:r>
              <a:rPr lang="de-DE" sz="4800" dirty="0">
                <a:cs typeface="Arial"/>
              </a:rPr>
              <a:t>JSG Medebach/</a:t>
            </a:r>
            <a:r>
              <a:rPr lang="de-DE" sz="4800" dirty="0" err="1">
                <a:cs typeface="Arial"/>
              </a:rPr>
              <a:t>Medelon</a:t>
            </a:r>
            <a:r>
              <a:rPr lang="de-DE" sz="4800" dirty="0">
                <a:cs typeface="Arial"/>
              </a:rPr>
              <a:t>/</a:t>
            </a:r>
            <a:r>
              <a:rPr lang="de-DE" sz="4800" dirty="0" err="1">
                <a:cs typeface="Arial"/>
              </a:rPr>
              <a:t>Oberschledorn</a:t>
            </a:r>
            <a:endParaRPr lang="de-DE" dirty="0" err="1">
              <a:cs typeface="Arial" panose="020B0604020202020204"/>
            </a:endParaRPr>
          </a:p>
          <a:p>
            <a:pPr algn="ctr"/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Meister Kreisliga-B2</a:t>
            </a:r>
            <a:endParaRPr lang="de-DE" sz="4800" dirty="0">
              <a:cs typeface="Arial"/>
            </a:endParaRPr>
          </a:p>
          <a:p>
            <a:pPr algn="ctr"/>
            <a:r>
              <a:rPr lang="de-DE" sz="4800" dirty="0">
                <a:cs typeface="Arial"/>
              </a:rPr>
              <a:t>JSG Bödefeld/Henne-</a:t>
            </a:r>
            <a:r>
              <a:rPr lang="de-DE" sz="4800" dirty="0" err="1">
                <a:cs typeface="Arial"/>
              </a:rPr>
              <a:t>Rartal</a:t>
            </a:r>
            <a:r>
              <a:rPr lang="de-DE" sz="4800" dirty="0">
                <a:cs typeface="Arial"/>
              </a:rPr>
              <a:t>/</a:t>
            </a:r>
            <a:r>
              <a:rPr lang="de-DE" sz="4800" dirty="0" err="1">
                <a:cs typeface="Arial"/>
              </a:rPr>
              <a:t>Remblinghausen</a:t>
            </a:r>
            <a:endParaRPr lang="de-DE" sz="4800">
              <a:cs typeface="Arial"/>
            </a:endParaRPr>
          </a:p>
          <a:p>
            <a:pPr algn="ctr"/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1821243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DEC292-E9B6-3014-7D53-25187BD9E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E4FB3C9D-124A-D2FB-0CBC-EDDAADC11A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13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0A6F08E-0A8E-B78B-4F93-411B435DCD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6DBE124-A482-2E8D-06A0-991D6A60B651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B1B96783-9014-93BE-2AF8-AB39FD542F24}"/>
              </a:ext>
            </a:extLst>
          </p:cNvPr>
          <p:cNvSpPr txBox="1"/>
          <p:nvPr/>
        </p:nvSpPr>
        <p:spPr>
          <a:xfrm>
            <a:off x="1290918" y="2868706"/>
            <a:ext cx="22322117" cy="1034129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5400" b="1" u="sng">
                <a:cs typeface="Arial"/>
              </a:rPr>
              <a:t>D-Junioren</a:t>
            </a:r>
            <a:endParaRPr lang="de-DE" u="sng">
              <a:cs typeface="Arial"/>
            </a:endParaRPr>
          </a:p>
          <a:p>
            <a:pPr algn="ctr"/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Meister Kreisliga-A</a:t>
            </a:r>
            <a:endParaRPr lang="de-DE" sz="4800" dirty="0">
              <a:cs typeface="Arial"/>
            </a:endParaRPr>
          </a:p>
          <a:p>
            <a:pPr algn="ctr"/>
            <a:r>
              <a:rPr lang="de-DE" sz="4800" dirty="0">
                <a:cs typeface="Arial"/>
              </a:rPr>
              <a:t>JSG Bödefeld/Henne-</a:t>
            </a:r>
            <a:r>
              <a:rPr lang="de-DE" sz="4800" dirty="0" err="1">
                <a:cs typeface="Arial"/>
              </a:rPr>
              <a:t>Rartal</a:t>
            </a:r>
            <a:r>
              <a:rPr lang="de-DE" sz="4800" dirty="0">
                <a:cs typeface="Arial"/>
              </a:rPr>
              <a:t>/</a:t>
            </a:r>
            <a:r>
              <a:rPr lang="de-DE" sz="4800" dirty="0" err="1">
                <a:cs typeface="Arial"/>
              </a:rPr>
              <a:t>Remblinghausen</a:t>
            </a:r>
            <a:endParaRPr lang="de-DE" sz="4800" dirty="0" err="1">
              <a:solidFill>
                <a:srgbClr val="000000"/>
              </a:solidFill>
              <a:cs typeface="Arial"/>
            </a:endParaRPr>
          </a:p>
          <a:p>
            <a:pPr algn="ctr"/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Meister Kreisliga-B1</a:t>
            </a:r>
            <a:endParaRPr lang="de-DE" sz="4800" dirty="0">
              <a:cs typeface="Arial"/>
            </a:endParaRPr>
          </a:p>
          <a:p>
            <a:pPr algn="ctr"/>
            <a:r>
              <a:rPr lang="de-DE" sz="4800" dirty="0">
                <a:cs typeface="Arial"/>
              </a:rPr>
              <a:t>JSG Reiste/Wenholthausen</a:t>
            </a:r>
          </a:p>
          <a:p>
            <a:pPr algn="ctr"/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Meister Kreisliga-B2</a:t>
            </a:r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SSV Meschede I</a:t>
            </a:r>
            <a:endParaRPr lang="de-DE" sz="4800" dirty="0">
              <a:cs typeface="Arial"/>
            </a:endParaRPr>
          </a:p>
          <a:p>
            <a:pPr algn="ctr"/>
            <a:endParaRPr lang="de-DE" sz="4800" dirty="0">
              <a:cs typeface="Arial"/>
            </a:endParaRPr>
          </a:p>
          <a:p>
            <a:pPr algn="ctr"/>
            <a:r>
              <a:rPr lang="de-DE" sz="4800" dirty="0">
                <a:cs typeface="Arial"/>
              </a:rPr>
              <a:t>Meister Kreisli</a:t>
            </a:r>
            <a:r>
              <a:rPr lang="de-DE" sz="4800">
                <a:cs typeface="Arial" panose="020B0604020202020204"/>
              </a:rPr>
              <a:t>ga-B3</a:t>
            </a:r>
            <a:endParaRPr lang="de-DE" sz="4800" dirty="0">
              <a:cs typeface="Arial" panose="020B0604020202020204"/>
            </a:endParaRPr>
          </a:p>
          <a:p>
            <a:pPr algn="ctr"/>
            <a:r>
              <a:rPr lang="de-DE" sz="4800">
                <a:cs typeface="Arial" panose="020B0604020202020204"/>
              </a:rPr>
              <a:t>SSV Meschede II</a:t>
            </a:r>
            <a:endParaRPr lang="de-DE" sz="4800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5830929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B39CDD-8300-0D35-CCE3-6F50B4DCA5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D5FF1EEF-C1C5-1ADF-9C9A-B3634FE8B2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14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F028FD8-0EB7-2748-A9E9-B7A4D0A1C8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92DADC1-2C4C-6941-2E3A-BACF74B1AC74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29F40569-31AD-C53A-5489-ED25C8E69BA5}"/>
              </a:ext>
            </a:extLst>
          </p:cNvPr>
          <p:cNvSpPr txBox="1"/>
          <p:nvPr/>
        </p:nvSpPr>
        <p:spPr>
          <a:xfrm>
            <a:off x="1290918" y="2868706"/>
            <a:ext cx="22322117" cy="64633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5400" b="1" u="sng">
                <a:cs typeface="Arial"/>
              </a:rPr>
              <a:t>B-Juniorinnen</a:t>
            </a:r>
            <a:endParaRPr lang="de-DE" u="sng">
              <a:cs typeface="Arial"/>
            </a:endParaRPr>
          </a:p>
          <a:p>
            <a:pPr algn="ctr"/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Meister </a:t>
            </a:r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SV Brilon</a:t>
            </a:r>
            <a:endParaRPr lang="de-DE" sz="4800" dirty="0">
              <a:cs typeface="Arial"/>
            </a:endParaRPr>
          </a:p>
          <a:p>
            <a:pPr algn="ctr"/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4892596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97499F-392D-4C72-A46E-E5242659FD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C301273D-6245-6AFD-2843-1D93BD9BF6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15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2041C8D-EA73-339B-F292-47D9C896AF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1ACDE26-4A85-8C3C-4607-D54477DA6E86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022021BE-F124-A786-3D4A-65EDA6B47ADF}"/>
              </a:ext>
            </a:extLst>
          </p:cNvPr>
          <p:cNvSpPr txBox="1"/>
          <p:nvPr/>
        </p:nvSpPr>
        <p:spPr>
          <a:xfrm>
            <a:off x="1290918" y="2868706"/>
            <a:ext cx="22322117" cy="57246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5400" b="1" u="sng" dirty="0">
                <a:cs typeface="Arial"/>
              </a:rPr>
              <a:t>C-,D + </a:t>
            </a:r>
            <a:r>
              <a:rPr lang="de-DE" sz="5400" b="1" u="sng">
                <a:cs typeface="Arial"/>
              </a:rPr>
              <a:t>E-Juniorinnen</a:t>
            </a:r>
            <a:endParaRPr lang="de-DE" u="sng">
              <a:cs typeface="Arial"/>
            </a:endParaRPr>
          </a:p>
          <a:p>
            <a:pPr algn="ctr"/>
            <a:endParaRPr lang="de-DE" sz="4800" dirty="0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Wurden im Kreis-Arnsberg ausgespielt !</a:t>
            </a:r>
            <a:endParaRPr lang="de-DE"/>
          </a:p>
          <a:p>
            <a:pPr algn="ctr"/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7250019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A04304-1B7C-C92C-8194-6856681C66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5070638A-49A4-4D59-33D9-B2C4C1F251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16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B0A129DB-1488-F5B3-5B31-3D681A4086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6761CC6-4569-5600-224E-178C3CC1C45F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F78E3787-9F0D-F707-9172-CAEF2D8D8442}"/>
              </a:ext>
            </a:extLst>
          </p:cNvPr>
          <p:cNvSpPr txBox="1"/>
          <p:nvPr/>
        </p:nvSpPr>
        <p:spPr>
          <a:xfrm>
            <a:off x="1290918" y="2868706"/>
            <a:ext cx="22322117" cy="104336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>
                <a:cs typeface="Arial"/>
              </a:rPr>
              <a:t>Top 5:</a:t>
            </a:r>
            <a:endParaRPr lang="de-DE" sz="4800" dirty="0">
              <a:cs typeface="Arial"/>
            </a:endParaRPr>
          </a:p>
          <a:p>
            <a:pPr marL="685800" indent="-685800" algn="ctr">
              <a:buFont typeface="Wingdings"/>
              <a:buChar char="Ø"/>
            </a:pPr>
            <a:r>
              <a:rPr lang="de-DE" sz="4800" b="1" dirty="0">
                <a:cs typeface="Arial"/>
              </a:rPr>
              <a:t>Neue </a:t>
            </a:r>
            <a:r>
              <a:rPr lang="de-DE" sz="4800" b="1">
                <a:cs typeface="Arial"/>
              </a:rPr>
              <a:t>Fußballregeln für die Saison 2026-2027</a:t>
            </a:r>
            <a:endParaRPr lang="de-DE" sz="4800" b="1" dirty="0">
              <a:cs typeface="Arial"/>
            </a:endParaRPr>
          </a:p>
          <a:p>
            <a:pPr marL="685800" indent="-685800" algn="ctr">
              <a:buFont typeface="Wingdings"/>
              <a:buChar char="Ø"/>
            </a:pPr>
            <a:endParaRPr lang="de-DE" sz="4800" dirty="0">
              <a:cs typeface="Arial"/>
            </a:endParaRPr>
          </a:p>
          <a:p>
            <a:r>
              <a:rPr lang="de-DE" sz="4800" dirty="0">
                <a:cs typeface="Arial"/>
              </a:rPr>
              <a:t>Vorsitzender </a:t>
            </a:r>
            <a:r>
              <a:rPr lang="de-DE" sz="4800">
                <a:cs typeface="Arial"/>
              </a:rPr>
              <a:t>Schiedsrichterausschuss</a:t>
            </a:r>
            <a:endParaRPr lang="de-DE" sz="4800" dirty="0">
              <a:cs typeface="Arial"/>
            </a:endParaRPr>
          </a:p>
          <a:p>
            <a:r>
              <a:rPr lang="de-DE" sz="4800">
                <a:cs typeface="Arial"/>
              </a:rPr>
              <a:t>Markus Isenberg</a:t>
            </a:r>
            <a:endParaRPr lang="de-DE" sz="4800" dirty="0">
              <a:cs typeface="Arial"/>
            </a:endParaRP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678225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10DF5A-6196-08A3-8208-A9BDD3BF90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2E8F9144-37D8-D856-AE07-6A29459A25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17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B6C75130-0685-B396-A791-1235C25E16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C7EDA6E-A646-6A4F-E05F-5A807EE56268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D8F1799C-B50A-7A8A-689F-9C933706D0A3}"/>
              </a:ext>
            </a:extLst>
          </p:cNvPr>
          <p:cNvSpPr txBox="1"/>
          <p:nvPr/>
        </p:nvSpPr>
        <p:spPr>
          <a:xfrm>
            <a:off x="1290918" y="2868706"/>
            <a:ext cx="22322117" cy="104336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 dirty="0">
                <a:cs typeface="Arial"/>
              </a:rPr>
              <a:t>Top 6:</a:t>
            </a:r>
            <a:endParaRPr lang="de-DE"/>
          </a:p>
          <a:p>
            <a:pPr marL="685800" indent="-685800" algn="ctr">
              <a:buFont typeface="Wingdings"/>
              <a:buChar char="Ø"/>
            </a:pPr>
            <a:r>
              <a:rPr lang="de-DE" sz="4800" b="1" dirty="0">
                <a:cs typeface="Arial"/>
              </a:rPr>
              <a:t>Umgang Rechts- und Verfahrensordnung</a:t>
            </a:r>
          </a:p>
          <a:p>
            <a:pPr marL="685800" indent="-685800">
              <a:buFont typeface="Wingdings"/>
              <a:buChar char="Ø"/>
            </a:pPr>
            <a:endParaRPr lang="de-DE" sz="4800" dirty="0">
              <a:cs typeface="Arial"/>
            </a:endParaRPr>
          </a:p>
          <a:p>
            <a:r>
              <a:rPr lang="de-DE" sz="4800">
                <a:cs typeface="Arial"/>
              </a:rPr>
              <a:t>Vorsitzender Kreissportgericht</a:t>
            </a:r>
          </a:p>
          <a:p>
            <a:r>
              <a:rPr lang="de-DE" sz="4800">
                <a:cs typeface="Arial"/>
              </a:rPr>
              <a:t>Christopher Dauer</a:t>
            </a: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9114215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0344DC-EA6C-0FD4-0968-7BCAAC242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F5C4ED92-3563-11B1-CA43-C11968ACA7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18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6F88519-0401-CBB7-EEB4-DC89F248C4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80C5DFE-E438-07FD-4461-802ED0DF8607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64C0AD97-4417-0EE7-ED9F-49B240E04E8F}"/>
              </a:ext>
            </a:extLst>
          </p:cNvPr>
          <p:cNvSpPr txBox="1"/>
          <p:nvPr/>
        </p:nvSpPr>
        <p:spPr>
          <a:xfrm>
            <a:off x="1290918" y="2868706"/>
            <a:ext cx="22322117" cy="104336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 dirty="0">
                <a:cs typeface="Arial"/>
              </a:rPr>
              <a:t>Top 7:</a:t>
            </a:r>
            <a:endParaRPr lang="de-DE"/>
          </a:p>
          <a:p>
            <a:pPr marL="685800" indent="-685800" algn="ctr">
              <a:buFont typeface="Wingdings"/>
              <a:buChar char="Ø"/>
            </a:pPr>
            <a:r>
              <a:rPr lang="de-DE" sz="4800" b="1" dirty="0">
                <a:cs typeface="Arial"/>
              </a:rPr>
              <a:t>Info Prävention Sport vom Kreissportbund</a:t>
            </a:r>
          </a:p>
          <a:p>
            <a:pPr marL="685800" indent="-685800">
              <a:buFont typeface="Wingdings"/>
              <a:buChar char="Ø"/>
            </a:pPr>
            <a:endParaRPr lang="de-DE" sz="4800" dirty="0">
              <a:cs typeface="Arial"/>
            </a:endParaRPr>
          </a:p>
          <a:p>
            <a:r>
              <a:rPr lang="de-DE" sz="4800" dirty="0">
                <a:cs typeface="Arial"/>
              </a:rPr>
              <a:t>Fachkraft für Jugendarbeit des Kreissportbundes HSK</a:t>
            </a:r>
            <a:endParaRPr lang="de-DE" dirty="0"/>
          </a:p>
          <a:p>
            <a:r>
              <a:rPr lang="de-DE" sz="4800" dirty="0">
                <a:cs typeface="Arial"/>
              </a:rPr>
              <a:t>Andre Erlemann</a:t>
            </a: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0085860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114DC-86E3-8352-6BBB-E253713010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6780C0DF-68C0-C3D8-7A01-A26FAB7793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19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D4C743FE-A3FC-2425-1FA2-836E3C8C69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A8A6D8A-E93D-66A5-52C4-469F80E71526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7BEA2619-2280-3739-ED8C-32FB53EEC03B}"/>
              </a:ext>
            </a:extLst>
          </p:cNvPr>
          <p:cNvSpPr txBox="1"/>
          <p:nvPr/>
        </p:nvSpPr>
        <p:spPr>
          <a:xfrm>
            <a:off x="1290918" y="2868706"/>
            <a:ext cx="22322117" cy="96949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 dirty="0">
                <a:cs typeface="Arial"/>
              </a:rPr>
              <a:t>Top 8:</a:t>
            </a:r>
            <a:endParaRPr lang="de-DE"/>
          </a:p>
          <a:p>
            <a:pPr marL="685800" indent="-685800" algn="ctr">
              <a:buFont typeface="Wingdings"/>
              <a:buChar char="Ø"/>
            </a:pPr>
            <a:r>
              <a:rPr lang="de-DE" sz="4800" b="1" dirty="0">
                <a:cs typeface="Arial"/>
              </a:rPr>
              <a:t>Kreisfusion</a:t>
            </a:r>
          </a:p>
          <a:p>
            <a:pPr marL="685800" indent="-685800">
              <a:buFont typeface="Wingdings"/>
              <a:buChar char="Ø"/>
            </a:pPr>
            <a:endParaRPr lang="de-DE" sz="4800" dirty="0">
              <a:cs typeface="Arial"/>
            </a:endParaRPr>
          </a:p>
          <a:p>
            <a:r>
              <a:rPr lang="de-DE" sz="4800">
                <a:cs typeface="Arial"/>
              </a:rPr>
              <a:t>Info Veranstaltung über Teams am 04.09.2026</a:t>
            </a: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  <a:p>
            <a:endParaRPr lang="de-DE" dirty="0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5512360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3F6C3B-410F-662C-6859-1FF9F37F2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60504C18-7CDD-6892-FDE5-2483C55679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20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F2A6FC2D-0641-2341-6785-042E7D90A5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3D30D4D-435C-3D36-C800-530181B0BB5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99376CAA-FA28-3424-98BD-155D87CB6636}"/>
              </a:ext>
            </a:extLst>
          </p:cNvPr>
          <p:cNvSpPr txBox="1"/>
          <p:nvPr/>
        </p:nvSpPr>
        <p:spPr>
          <a:xfrm>
            <a:off x="1290918" y="2868706"/>
            <a:ext cx="22322117" cy="95102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 dirty="0">
                <a:cs typeface="Arial"/>
              </a:rPr>
              <a:t>Top 9:</a:t>
            </a:r>
            <a:endParaRPr lang="de-DE"/>
          </a:p>
          <a:p>
            <a:pPr marL="685800" indent="-685800" algn="ctr">
              <a:buFont typeface="Wingdings"/>
              <a:buChar char="Ø"/>
            </a:pPr>
            <a:r>
              <a:rPr lang="de-DE" sz="4800" b="1" dirty="0">
                <a:cs typeface="Arial"/>
              </a:rPr>
              <a:t>Kreispokalendspiele </a:t>
            </a:r>
          </a:p>
          <a:p>
            <a:pPr marL="685800" indent="-685800">
              <a:buFont typeface="Wingdings"/>
              <a:buChar char="Ø"/>
            </a:pPr>
            <a:endParaRPr lang="de-DE" sz="4800" dirty="0">
              <a:cs typeface="Arial"/>
            </a:endParaRPr>
          </a:p>
          <a:p>
            <a:r>
              <a:rPr lang="de-DE" sz="4800" b="1" u="sng" dirty="0">
                <a:cs typeface="Arial"/>
              </a:rPr>
              <a:t>Am 14.November 2026 in </a:t>
            </a:r>
            <a:r>
              <a:rPr lang="de-DE" sz="4800" b="1" u="sng" dirty="0" err="1">
                <a:cs typeface="Arial"/>
              </a:rPr>
              <a:t>Cobbenrode</a:t>
            </a:r>
            <a:endParaRPr lang="de-DE" b="1" u="sng">
              <a:cs typeface="Arial"/>
            </a:endParaRPr>
          </a:p>
          <a:p>
            <a:endParaRPr lang="de-DE" sz="4800" dirty="0">
              <a:cs typeface="Arial"/>
            </a:endParaRPr>
          </a:p>
          <a:p>
            <a:r>
              <a:rPr lang="de-DE" sz="4800" dirty="0">
                <a:cs typeface="Arial"/>
              </a:rPr>
              <a:t>D-Junioren um 10:30 Uhr</a:t>
            </a:r>
          </a:p>
          <a:p>
            <a:endParaRPr lang="de-DE" sz="4800" dirty="0">
              <a:cs typeface="Arial"/>
            </a:endParaRPr>
          </a:p>
          <a:p>
            <a:r>
              <a:rPr lang="de-DE" sz="4800" dirty="0">
                <a:cs typeface="Arial"/>
              </a:rPr>
              <a:t>C-Junioren um 12:30 Uhr</a:t>
            </a:r>
          </a:p>
          <a:p>
            <a:endParaRPr lang="de-DE" sz="4800" dirty="0">
              <a:cs typeface="Arial"/>
            </a:endParaRPr>
          </a:p>
          <a:p>
            <a:r>
              <a:rPr lang="de-DE" sz="4800" dirty="0">
                <a:cs typeface="Arial"/>
              </a:rPr>
              <a:t>B-Junioren um 14:30 Uhr</a:t>
            </a:r>
          </a:p>
          <a:p>
            <a:endParaRPr lang="de-DE" sz="4800" dirty="0">
              <a:cs typeface="Arial"/>
            </a:endParaRPr>
          </a:p>
          <a:p>
            <a:r>
              <a:rPr lang="de-DE" sz="4800" dirty="0">
                <a:cs typeface="Arial"/>
              </a:rPr>
              <a:t>A-Junioren um 16:30 Uhr</a:t>
            </a:r>
          </a:p>
          <a:p>
            <a:endParaRPr lang="de-DE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568991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009D70-37E3-D623-13F8-2961E03B13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4967A5DE-DB74-DD1A-BB52-A4719B566E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21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01305964-03D7-ECB8-4C55-39C8D97F3D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7152F37-D121-ED66-7268-A065FEE9E8E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BC760AF7-54AA-20D5-2194-2DAAE21BE65C}"/>
              </a:ext>
            </a:extLst>
          </p:cNvPr>
          <p:cNvSpPr txBox="1"/>
          <p:nvPr/>
        </p:nvSpPr>
        <p:spPr>
          <a:xfrm>
            <a:off x="1020055" y="2647083"/>
            <a:ext cx="22322117" cy="452431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685800" indent="-685800" algn="ctr">
              <a:buFont typeface="Wingdings"/>
              <a:buChar char="Ø"/>
            </a:pPr>
            <a:endParaRPr lang="de-DE" sz="4800" dirty="0">
              <a:cs typeface="Arial"/>
            </a:endParaRPr>
          </a:p>
          <a:p>
            <a:pPr algn="ctr"/>
            <a:r>
              <a:rPr lang="de-DE" sz="6000" b="1" u="sng" dirty="0">
                <a:cs typeface="Arial"/>
              </a:rPr>
              <a:t>Hallenk</a:t>
            </a:r>
            <a:r>
              <a:rPr lang="de-DE" sz="6000" b="1" u="sng">
                <a:cs typeface="Arial"/>
              </a:rPr>
              <a:t>reismeisterschaften</a:t>
            </a:r>
            <a:endParaRPr lang="de-DE" sz="6000" b="1" u="sng" dirty="0">
              <a:cs typeface="Arial"/>
            </a:endParaRPr>
          </a:p>
          <a:p>
            <a:pPr algn="ctr"/>
            <a:endParaRPr lang="de-DE" sz="6000" b="1" dirty="0">
              <a:cs typeface="Arial"/>
            </a:endParaRPr>
          </a:p>
          <a:p>
            <a:pPr algn="ctr"/>
            <a:r>
              <a:rPr lang="de-DE" sz="6000" b="1">
                <a:cs typeface="Arial"/>
              </a:rPr>
              <a:t>Planungen laufen...</a:t>
            </a:r>
            <a:endParaRPr lang="de-DE" sz="6000" b="1" dirty="0">
              <a:cs typeface="Arial"/>
            </a:endParaRPr>
          </a:p>
          <a:p>
            <a:pPr algn="ctr"/>
            <a:r>
              <a:rPr lang="de-DE" sz="6000" b="1">
                <a:cs typeface="Arial"/>
              </a:rPr>
              <a:t>Frühjahr 2027</a:t>
            </a:r>
            <a:endParaRPr lang="de-DE" sz="6000" b="1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995187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2AB69-F305-2F92-93AC-1C1A8D0B88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5603DEA9-53EE-917F-E680-CEC6A4B8D8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22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34ED6B8-1CDF-A2CB-B6EA-2AB11708CF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FFAD14D-5B7E-F457-7199-F50025ABCB1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855083BA-2E5D-559A-C506-940BF0193FF3}"/>
              </a:ext>
            </a:extLst>
          </p:cNvPr>
          <p:cNvSpPr txBox="1"/>
          <p:nvPr/>
        </p:nvSpPr>
        <p:spPr>
          <a:xfrm>
            <a:off x="1290918" y="2868706"/>
            <a:ext cx="22322117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>
                <a:cs typeface="Arial"/>
              </a:rPr>
              <a:t>Top 10:</a:t>
            </a:r>
            <a:endParaRPr lang="de-DE" sz="4800" dirty="0">
              <a:cs typeface="Arial"/>
            </a:endParaRPr>
          </a:p>
          <a:p>
            <a:pPr marL="685800" indent="-685800" algn="ctr">
              <a:buFont typeface="Wingdings"/>
              <a:buChar char="Ø"/>
            </a:pPr>
            <a:r>
              <a:rPr lang="de-DE" sz="4800" b="1">
                <a:cs typeface="Arial"/>
              </a:rPr>
              <a:t>Verschiedenes</a:t>
            </a:r>
          </a:p>
          <a:p>
            <a:endParaRPr lang="de-DE" sz="48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188115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59787E-664C-E055-F0A4-73B4AB5AA3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AF854ACB-C12A-9350-8247-CF0AB33D16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23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2E791E02-44F5-80A0-8E63-7332C66E8D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6744443-3647-8B0D-218B-5D5B8B2C3877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D594EA7A-E81A-F63C-E97C-740B5589FF6B}"/>
              </a:ext>
            </a:extLst>
          </p:cNvPr>
          <p:cNvSpPr txBox="1"/>
          <p:nvPr/>
        </p:nvSpPr>
        <p:spPr>
          <a:xfrm>
            <a:off x="1290918" y="2868706"/>
            <a:ext cx="22322117" cy="821763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 dirty="0">
                <a:cs typeface="Arial"/>
              </a:rPr>
              <a:t>Top 10:</a:t>
            </a:r>
            <a:endParaRPr lang="de-DE"/>
          </a:p>
          <a:p>
            <a:pPr marL="685800" indent="-685800" algn="ctr">
              <a:buFont typeface="Wingdings"/>
              <a:buChar char="Ø"/>
            </a:pPr>
            <a:r>
              <a:rPr lang="de-DE" sz="4800" b="1" dirty="0">
                <a:cs typeface="Arial"/>
              </a:rPr>
              <a:t>Verschiedenes</a:t>
            </a:r>
          </a:p>
          <a:p>
            <a:pPr marL="685800" indent="-685800">
              <a:buFont typeface="Wingdings"/>
              <a:buChar char="Ø"/>
            </a:pPr>
            <a:endParaRPr lang="de-DE" sz="4800" dirty="0">
              <a:cs typeface="Arial"/>
            </a:endParaRPr>
          </a:p>
          <a:p>
            <a:pPr algn="ctr"/>
            <a:r>
              <a:rPr lang="de-DE" sz="4800" b="1" u="sng" dirty="0">
                <a:cs typeface="Arial"/>
              </a:rPr>
              <a:t>Schiedsrichter-Pool</a:t>
            </a:r>
          </a:p>
          <a:p>
            <a:pPr algn="ctr"/>
            <a:r>
              <a:rPr lang="de-DE" sz="4800" dirty="0">
                <a:cs typeface="Arial"/>
              </a:rPr>
              <a:t>A-Junioren</a:t>
            </a:r>
          </a:p>
          <a:p>
            <a:pPr algn="ctr"/>
            <a:r>
              <a:rPr lang="de-DE" sz="4800" dirty="0">
                <a:cs typeface="Arial"/>
              </a:rPr>
              <a:t>B-Junioren</a:t>
            </a:r>
          </a:p>
          <a:p>
            <a:pPr algn="ctr"/>
            <a:r>
              <a:rPr lang="de-DE" sz="4800" dirty="0">
                <a:cs typeface="Arial"/>
              </a:rPr>
              <a:t>C-Junioren</a:t>
            </a:r>
          </a:p>
          <a:p>
            <a:pPr algn="ctr"/>
            <a:endParaRPr lang="de-DE" sz="4800" dirty="0">
              <a:cs typeface="Arial"/>
            </a:endParaRPr>
          </a:p>
          <a:p>
            <a:pPr algn="ctr"/>
            <a:endParaRPr lang="de-DE" sz="4800" dirty="0">
              <a:cs typeface="Arial"/>
            </a:endParaRPr>
          </a:p>
          <a:p>
            <a:r>
              <a:rPr lang="de-DE" sz="4800" dirty="0">
                <a:cs typeface="Arial"/>
              </a:rPr>
              <a:t>Der Antrag wurde mit einer Enthaltung beschlossen, und gilt ab der Saison </a:t>
            </a:r>
            <a:r>
              <a:rPr lang="de-DE" sz="4800">
                <a:cs typeface="Arial"/>
              </a:rPr>
              <a:t>2026/2027. </a:t>
            </a:r>
            <a:endParaRPr lang="de-DE" sz="48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121558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95F78D-29FC-6D64-24FD-2B4D684DC2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40372366-B621-8252-C5BD-9A8AB0F5D1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24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08A57872-271C-B279-99CD-B1AB5DCAE1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E131192-F671-62B5-769F-3B3BF2593862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056612F1-534A-3815-B502-FAB8CE9028B6}"/>
              </a:ext>
            </a:extLst>
          </p:cNvPr>
          <p:cNvSpPr txBox="1"/>
          <p:nvPr/>
        </p:nvSpPr>
        <p:spPr>
          <a:xfrm>
            <a:off x="1290918" y="2868706"/>
            <a:ext cx="22322117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 dirty="0">
                <a:cs typeface="Arial"/>
              </a:rPr>
              <a:t>Top 10:</a:t>
            </a:r>
            <a:endParaRPr lang="de-DE"/>
          </a:p>
          <a:p>
            <a:pPr marL="685800" indent="-685800" algn="ctr">
              <a:buFont typeface="Wingdings"/>
              <a:buChar char="Ø"/>
            </a:pPr>
            <a:r>
              <a:rPr lang="de-DE" sz="4800" b="1" dirty="0">
                <a:cs typeface="Arial"/>
              </a:rPr>
              <a:t>Verschiedenes</a:t>
            </a:r>
          </a:p>
          <a:p>
            <a:pPr marL="685800" indent="-685800">
              <a:buFont typeface="Wingdings"/>
              <a:buChar char="Ø"/>
            </a:pPr>
            <a:endParaRPr lang="de-DE" sz="4800" dirty="0">
              <a:cs typeface="Arial"/>
            </a:endParaRPr>
          </a:p>
          <a:p>
            <a:pPr algn="ctr"/>
            <a:r>
              <a:rPr lang="de-DE" sz="4800" dirty="0">
                <a:cs typeface="Arial"/>
              </a:rPr>
              <a:t>Erläuterung </a:t>
            </a:r>
            <a:r>
              <a:rPr lang="de-DE" sz="4800">
                <a:cs typeface="Arial"/>
              </a:rPr>
              <a:t>zu der Durchführungsbestimmung</a:t>
            </a:r>
            <a:endParaRPr lang="de-DE" sz="48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976822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A0AA4F-EBF4-CC36-6EC4-52FEE6BAC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269E7F24-EF01-0E1E-2590-2E0E764D80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58728D-506D-C243-813E-465409BA47C4}" type="slidenum">
              <a:rPr lang="de-DE" smtClean="0"/>
              <a:pPr/>
              <a:t>25</a:t>
            </a:fld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1F5BCC1-3623-0A5C-E772-F75C1A7AE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Referent:  Max Mustermann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060C6A9-AC0A-4BD7-A6ED-B662D935FD39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F8C232C2-725E-FAB8-228A-F8CFB4714BF5}"/>
              </a:ext>
            </a:extLst>
          </p:cNvPr>
          <p:cNvSpPr txBox="1"/>
          <p:nvPr/>
        </p:nvSpPr>
        <p:spPr>
          <a:xfrm>
            <a:off x="1290918" y="2868706"/>
            <a:ext cx="22322117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de-DE" sz="4800" dirty="0">
                <a:cs typeface="Arial"/>
              </a:rPr>
              <a:t>Top 10:</a:t>
            </a:r>
            <a:endParaRPr lang="de-DE"/>
          </a:p>
          <a:p>
            <a:pPr marL="685800" indent="-685800" algn="ctr">
              <a:buFont typeface="Wingdings"/>
              <a:buChar char="Ø"/>
            </a:pPr>
            <a:r>
              <a:rPr lang="de-DE" sz="4800" b="1" dirty="0">
                <a:cs typeface="Arial"/>
              </a:rPr>
              <a:t>Verschiedenes</a:t>
            </a:r>
          </a:p>
          <a:p>
            <a:pPr marL="685800" indent="-685800">
              <a:buFont typeface="Wingdings"/>
              <a:buChar char="Ø"/>
            </a:pPr>
            <a:endParaRPr lang="de-DE" sz="4800" dirty="0">
              <a:cs typeface="Arial"/>
            </a:endParaRPr>
          </a:p>
          <a:p>
            <a:pPr algn="ctr"/>
            <a:r>
              <a:rPr lang="de-DE" sz="4800" dirty="0">
                <a:cs typeface="Arial"/>
              </a:rPr>
              <a:t>Kindertrainerzertifikat </a:t>
            </a:r>
            <a:endParaRPr lang="de-DE">
              <a:cs typeface="Arial"/>
            </a:endParaRPr>
          </a:p>
          <a:p>
            <a:pPr algn="ctr"/>
            <a:r>
              <a:rPr lang="de-DE" sz="4800">
                <a:cs typeface="Arial"/>
              </a:rPr>
              <a:t>Ansprechpartner Willi Vogel</a:t>
            </a:r>
            <a:endParaRPr lang="de-DE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342116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>
            <a:extLst>
              <a:ext uri="{FF2B5EF4-FFF2-40B4-BE49-F238E27FC236}">
                <a16:creationId xmlns:a16="http://schemas.microsoft.com/office/drawing/2014/main" id="{47348670-AF5E-9EDB-73E1-B8855EA68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06400" y="1589292"/>
            <a:ext cx="10492927" cy="5659174"/>
          </a:xfrm>
        </p:spPr>
        <p:txBody>
          <a:bodyPr/>
          <a:lstStyle/>
          <a:p>
            <a:r>
              <a:rPr lang="de-DE" dirty="0">
                <a:latin typeface="Segoe UI"/>
                <a:cs typeface="Segoe UI"/>
              </a:rPr>
              <a:t>Vielen Dank für </a:t>
            </a:r>
            <a:r>
              <a:rPr lang="de-DE">
                <a:latin typeface="Segoe UI"/>
                <a:cs typeface="Segoe UI"/>
              </a:rPr>
              <a:t>eure Aufmerksamkeit  kommt gut nach </a:t>
            </a:r>
            <a:r>
              <a:rPr lang="de-DE" dirty="0">
                <a:latin typeface="Segoe UI"/>
                <a:cs typeface="Segoe UI"/>
              </a:rPr>
              <a:t>Hause und bleibt Gesund !!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1325F8E-7E8F-1EFC-E63C-BB3071A3069C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185360B-29C9-804E-AD2E-D03A378C1F2B}" type="datetime1">
              <a:rPr lang="de-DE" smtClean="0"/>
              <a:t>08.10.2026</a:t>
            </a:fld>
            <a:endParaRPr lang="de-DE" dirty="0"/>
          </a:p>
        </p:txBody>
      </p:sp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3500B7D7-16E0-A702-F28A-4F3683DAC5F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23582313" y="13182600"/>
            <a:ext cx="795337" cy="533400"/>
          </a:xfrm>
        </p:spPr>
        <p:txBody>
          <a:bodyPr/>
          <a:lstStyle/>
          <a:p>
            <a:fld id="{AD58728D-506D-C243-813E-465409BA47C4}" type="slidenum">
              <a:rPr lang="de-DE" smtClean="0"/>
              <a:pPr/>
              <a:t>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65921521"/>
      </p:ext>
    </p:extLst>
  </p:cSld>
  <p:clrMapOvr>
    <a:masterClrMapping/>
  </p:clrMapOvr>
</p:sld>
</file>

<file path=ppt/theme/theme1.xml><?xml version="1.0" encoding="utf-8"?>
<a:theme xmlns:a="http://schemas.openxmlformats.org/drawingml/2006/main" name="FLVW Präsentationsvorlage">
  <a:themeElements>
    <a:clrScheme name="FLVW Farbschema">
      <a:dk1>
        <a:srgbClr val="111210"/>
      </a:dk1>
      <a:lt1>
        <a:srgbClr val="FFFFFF"/>
      </a:lt1>
      <a:dk2>
        <a:srgbClr val="111210"/>
      </a:dk2>
      <a:lt2>
        <a:srgbClr val="FEFFFE"/>
      </a:lt2>
      <a:accent1>
        <a:srgbClr val="D91622"/>
      </a:accent1>
      <a:accent2>
        <a:srgbClr val="7F0D14"/>
      </a:accent2>
      <a:accent3>
        <a:srgbClr val="111210"/>
      </a:accent3>
      <a:accent4>
        <a:srgbClr val="FF1A28"/>
      </a:accent4>
      <a:accent5>
        <a:srgbClr val="CC0000"/>
      </a:accent5>
      <a:accent6>
        <a:srgbClr val="565656"/>
      </a:accent6>
      <a:hlink>
        <a:srgbClr val="111210"/>
      </a:hlink>
      <a:folHlink>
        <a:srgbClr val="BFBFB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flvw_powerpoint_VORLAGE_16x9  -  Schreibgeschützt" id="{222D2D83-64A3-4895-8B0B-719E92A94225}" vid="{4C83CC0E-D3A5-4456-A5F5-47010C5A9D6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3BD733869D185439D8C1395B27607BA" ma:contentTypeVersion="4205" ma:contentTypeDescription="Ein neues Dokument erstellen." ma:contentTypeScope="" ma:versionID="cf54d3268ce92729495acb2ea9d4f604">
  <xsd:schema xmlns:xsd="http://www.w3.org/2001/XMLSchema" xmlns:xs="http://www.w3.org/2001/XMLSchema" xmlns:p="http://schemas.microsoft.com/office/2006/metadata/properties" xmlns:ns2="27b02ded-4d65-4e23-a947-c0b4982d398f" xmlns:ns3="2e75f537-9190-44f8-b6f9-82f34da56b1c" targetNamespace="http://schemas.microsoft.com/office/2006/metadata/properties" ma:root="true" ma:fieldsID="21dc1c213058fdac7a1abbde2c76878d" ns2:_="" ns3:_="">
    <xsd:import namespace="27b02ded-4d65-4e23-a947-c0b4982d398f"/>
    <xsd:import namespace="2e75f537-9190-44f8-b6f9-82f34da56b1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b02ded-4d65-4e23-a947-c0b4982d398f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Wert der Dokument-ID" ma:description="Der Wert der diesem Element zugewiesenen Dokument-ID." ma:internalName="_dlc_DocId" ma:readOnly="true">
      <xsd:simpleType>
        <xsd:restriction base="dms:Text"/>
      </xsd:simpleType>
    </xsd:element>
    <xsd:element name="_dlc_DocIdUrl" ma:index="9" nillable="true" ma:displayName="Dokument-ID" ma:description="Permanenter Hyperlink zu diesem Dok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1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75f537-9190-44f8-b6f9-82f34da56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27b02ded-4d65-4e23-a947-c0b4982d398f">PJUUWWDRPVH6-1942909106-300028</_dlc_DocId>
    <_dlc_DocIdUrl xmlns="27b02ded-4d65-4e23-a947-c0b4982d398f">
      <Url>https://flvw.sharepoint.com/sites/FLVW/_layouts/15/DocIdRedir.aspx?ID=PJUUWWDRPVH6-1942909106-300028</Url>
      <Description>PJUUWWDRPVH6-1942909106-300028</Description>
    </_dlc_DocIdUrl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E947C707-DB84-4794-934E-D28CB3DB386C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27b02ded-4d65-4e23-a947-c0b4982d398f"/>
    <ds:schemaRef ds:uri="2e75f537-9190-44f8-b6f9-82f34da56b1c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A56158F-C98D-4934-8946-8F4F458C90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04BE54-9ABC-4016-8F8C-9EDD953E54CD}">
  <ds:schemaRefs>
    <ds:schemaRef ds:uri="2e75f537-9190-44f8-b6f9-82f34da56b1c"/>
    <ds:schemaRef ds:uri="http://purl.org/dc/elements/1.1/"/>
    <ds:schemaRef ds:uri="http://purl.org/dc/terms/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27b02ded-4d65-4e23-a947-c0b4982d398f"/>
  </ds:schemaRefs>
</ds:datastoreItem>
</file>

<file path=customXml/itemProps4.xml><?xml version="1.0" encoding="utf-8"?>
<ds:datastoreItem xmlns:ds="http://schemas.openxmlformats.org/officeDocument/2006/customXml" ds:itemID="{F1486EC4-FB42-48E3-8039-45FCF4F7C764}">
  <ds:schemaRefs>
    <ds:schemaRef ds:uri="http://schemas.microsoft.com/sharepoint/events"/>
    <ds:schemaRef ds:uri="http://www.w3.org/2000/xmln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flvw_powerpoint_VORLAGE_16x9</Template>
  <TotalTime>0</TotalTime>
  <Words>672</Words>
  <Application>Microsoft Office PowerPoint</Application>
  <PresentationFormat>Custom</PresentationFormat>
  <Paragraphs>331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FLVW Präsentationsvorlage</vt:lpstr>
      <vt:lpstr>Jugendleitertagung Freitag, 28.08.2026 im Kreishaus in Meschede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Vielen Dank für eure Aufmerksamkeit  kommt gut nach Hause und bleibt Gesund !!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Jugendleitertagung Freitag, 28.08.2026 im Kreishaus in Meschede</dc:title>
  <dc:subject/>
  <dc:creator>Gerlach Mathias</dc:creator>
  <cp:keywords/>
  <dc:description/>
  <cp:lastModifiedBy>Gerlach, Mathias</cp:lastModifiedBy>
  <cp:revision>885</cp:revision>
  <dcterms:created xsi:type="dcterms:W3CDTF">2026-02-19T20:16:33Z</dcterms:created>
  <dcterms:modified xsi:type="dcterms:W3CDTF">2026-10-08T13:53:31Z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0x01010023BD733869D185439D8C1395B27607BA</vt:lpwstr>
  </property>
  <property fmtid="{D5CDD505-2E9C-101B-9397-08002B2CF9AE}" pid="3" name="Order">
    <vt:r8>100</vt:r8>
  </property>
  <property fmtid="{D5CDD505-2E9C-101B-9397-08002B2CF9AE}" pid="4" name="_dlc_DocIdItemGuid">
    <vt:lpwstr>65713ee8-817d-4565-90f7-948214deb440</vt:lpwstr>
  </property>
</Properties>
</file>